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82" r:id="rId15"/>
    <p:sldId id="274" r:id="rId16"/>
    <p:sldId id="275" r:id="rId17"/>
    <p:sldId id="270" r:id="rId18"/>
    <p:sldId id="271" r:id="rId19"/>
    <p:sldId id="272" r:id="rId20"/>
    <p:sldId id="283" r:id="rId21"/>
    <p:sldId id="276" r:id="rId22"/>
    <p:sldId id="277" r:id="rId23"/>
    <p:sldId id="278" r:id="rId24"/>
    <p:sldId id="279" r:id="rId25"/>
    <p:sldId id="285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clrMru>
    <a:srgbClr val="000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17" autoAdjust="0"/>
  </p:normalViewPr>
  <p:slideViewPr>
    <p:cSldViewPr snapToGrid="0" snapToObjects="1">
      <p:cViewPr>
        <p:scale>
          <a:sx n="100" d="100"/>
          <a:sy n="10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506D6-C8B3-5E4F-8A24-3F01590B657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EF6FC4-C98A-7F43-8A7A-EDFD144B6E0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English 9</a:t>
          </a:r>
          <a:endParaRPr lang="en-US" dirty="0">
            <a:solidFill>
              <a:schemeClr val="bg1"/>
            </a:solidFill>
          </a:endParaRPr>
        </a:p>
      </dgm:t>
    </dgm:pt>
    <dgm:pt modelId="{94730EA2-7DE1-EC4D-B6FB-103229A1712D}" type="parTrans" cxnId="{7E09CF1B-BFBF-EB4E-9CA4-BB84F210CB3A}">
      <dgm:prSet/>
      <dgm:spPr/>
      <dgm:t>
        <a:bodyPr/>
        <a:lstStyle/>
        <a:p>
          <a:endParaRPr lang="en-US"/>
        </a:p>
      </dgm:t>
    </dgm:pt>
    <dgm:pt modelId="{89801656-5F08-0948-BD9B-1D970CE3BEB9}" type="sibTrans" cxnId="{7E09CF1B-BFBF-EB4E-9CA4-BB84F210CB3A}">
      <dgm:prSet/>
      <dgm:spPr/>
      <dgm:t>
        <a:bodyPr/>
        <a:lstStyle/>
        <a:p>
          <a:endParaRPr lang="en-US"/>
        </a:p>
      </dgm:t>
    </dgm:pt>
    <dgm:pt modelId="{56A2541D-D605-9E4F-85F4-B77916AB536D}">
      <dgm:prSet phldrT="[Text]"/>
      <dgm:spPr/>
      <dgm:t>
        <a:bodyPr/>
        <a:lstStyle/>
        <a:p>
          <a:r>
            <a:rPr lang="en-US" dirty="0" smtClean="0"/>
            <a:t>English 11</a:t>
          </a:r>
          <a:endParaRPr lang="en-US" dirty="0"/>
        </a:p>
      </dgm:t>
    </dgm:pt>
    <dgm:pt modelId="{A79CC318-4B13-634E-9957-ACD2E31F0CCF}" type="parTrans" cxnId="{A96BE8B1-1874-9F48-A2CA-F34F2FC04DFA}">
      <dgm:prSet/>
      <dgm:spPr/>
      <dgm:t>
        <a:bodyPr/>
        <a:lstStyle/>
        <a:p>
          <a:endParaRPr lang="en-US"/>
        </a:p>
      </dgm:t>
    </dgm:pt>
    <dgm:pt modelId="{6B938465-11AB-5C49-A926-71AF59A63931}" type="sibTrans" cxnId="{A96BE8B1-1874-9F48-A2CA-F34F2FC04DFA}">
      <dgm:prSet/>
      <dgm:spPr/>
      <dgm:t>
        <a:bodyPr/>
        <a:lstStyle/>
        <a:p>
          <a:endParaRPr lang="en-US"/>
        </a:p>
      </dgm:t>
    </dgm:pt>
    <dgm:pt modelId="{D6BFE95D-B13A-D34C-B9EB-BC0C827C4B3D}">
      <dgm:prSet phldrT="[Text]"/>
      <dgm:spPr/>
      <dgm:t>
        <a:bodyPr/>
        <a:lstStyle/>
        <a:p>
          <a:r>
            <a:rPr lang="en-US" dirty="0" smtClean="0"/>
            <a:t>English 12</a:t>
          </a:r>
          <a:endParaRPr lang="en-US" dirty="0"/>
        </a:p>
      </dgm:t>
    </dgm:pt>
    <dgm:pt modelId="{6A24953C-F207-604E-B4C5-390C46A30E13}" type="parTrans" cxnId="{269AD9E5-0EDD-A344-A77B-C1EE22456526}">
      <dgm:prSet/>
      <dgm:spPr/>
      <dgm:t>
        <a:bodyPr/>
        <a:lstStyle/>
        <a:p>
          <a:endParaRPr lang="en-US"/>
        </a:p>
      </dgm:t>
    </dgm:pt>
    <dgm:pt modelId="{222A7792-A492-014B-B298-CEEB7E9566AD}" type="sibTrans" cxnId="{269AD9E5-0EDD-A344-A77B-C1EE22456526}">
      <dgm:prSet/>
      <dgm:spPr/>
      <dgm:t>
        <a:bodyPr/>
        <a:lstStyle/>
        <a:p>
          <a:endParaRPr lang="en-US"/>
        </a:p>
      </dgm:t>
    </dgm:pt>
    <dgm:pt modelId="{1A2AA828-50C3-CC41-BD44-CEA052BFB0A3}">
      <dgm:prSet/>
      <dgm:spPr/>
      <dgm:t>
        <a:bodyPr/>
        <a:lstStyle/>
        <a:p>
          <a:r>
            <a:rPr lang="en-US" dirty="0" smtClean="0"/>
            <a:t>English 10</a:t>
          </a:r>
          <a:endParaRPr lang="en-US" dirty="0"/>
        </a:p>
      </dgm:t>
    </dgm:pt>
    <dgm:pt modelId="{D63AF10D-F60E-034B-97CF-5602D41D29B0}" type="parTrans" cxnId="{29D6F62B-1495-B445-9A15-BFF348E77902}">
      <dgm:prSet/>
      <dgm:spPr/>
      <dgm:t>
        <a:bodyPr/>
        <a:lstStyle/>
        <a:p>
          <a:endParaRPr lang="en-US"/>
        </a:p>
      </dgm:t>
    </dgm:pt>
    <dgm:pt modelId="{2F522A94-0798-E34A-8256-2C989982A13D}" type="sibTrans" cxnId="{29D6F62B-1495-B445-9A15-BFF348E77902}">
      <dgm:prSet/>
      <dgm:spPr/>
      <dgm:t>
        <a:bodyPr/>
        <a:lstStyle/>
        <a:p>
          <a:endParaRPr lang="en-US"/>
        </a:p>
      </dgm:t>
    </dgm:pt>
    <dgm:pt modelId="{E1425C95-569E-0046-B8BB-4E641F9B74E2}">
      <dgm:prSet custT="1"/>
      <dgm:spPr/>
      <dgm:t>
        <a:bodyPr/>
        <a:lstStyle/>
        <a:p>
          <a:r>
            <a:rPr lang="en-US" sz="1400" b="1" dirty="0" smtClean="0"/>
            <a:t>AP English Language &amp; Composition</a:t>
          </a:r>
          <a:endParaRPr lang="en-US" sz="1400" b="1" dirty="0"/>
        </a:p>
      </dgm:t>
    </dgm:pt>
    <dgm:pt modelId="{3E33E674-38F4-344B-BCBB-8A045CB59205}" type="parTrans" cxnId="{2C79860A-8510-3C42-A336-E62801D81EE9}">
      <dgm:prSet/>
      <dgm:spPr/>
      <dgm:t>
        <a:bodyPr/>
        <a:lstStyle/>
        <a:p>
          <a:endParaRPr lang="en-US"/>
        </a:p>
      </dgm:t>
    </dgm:pt>
    <dgm:pt modelId="{CF92DC97-2B80-654F-8166-764433C82264}" type="sibTrans" cxnId="{2C79860A-8510-3C42-A336-E62801D81EE9}">
      <dgm:prSet/>
      <dgm:spPr/>
      <dgm:t>
        <a:bodyPr/>
        <a:lstStyle/>
        <a:p>
          <a:endParaRPr lang="en-US"/>
        </a:p>
      </dgm:t>
    </dgm:pt>
    <dgm:pt modelId="{77F3712A-5D51-4240-8E66-9B1308B9A33F}">
      <dgm:prSet custT="1"/>
      <dgm:spPr/>
      <dgm:t>
        <a:bodyPr/>
        <a:lstStyle/>
        <a:p>
          <a:r>
            <a:rPr lang="en-US" sz="1400" b="1" dirty="0" smtClean="0"/>
            <a:t>AP English Literature &amp; Composition</a:t>
          </a:r>
          <a:endParaRPr lang="en-US" sz="1400" dirty="0"/>
        </a:p>
      </dgm:t>
    </dgm:pt>
    <dgm:pt modelId="{59FEB4E2-20BD-C440-8F5F-81C0D11913BF}" type="parTrans" cxnId="{58E85D8E-9F1E-D84A-853D-5E9447E05456}">
      <dgm:prSet/>
      <dgm:spPr/>
      <dgm:t>
        <a:bodyPr/>
        <a:lstStyle/>
        <a:p>
          <a:endParaRPr lang="en-US"/>
        </a:p>
      </dgm:t>
    </dgm:pt>
    <dgm:pt modelId="{9A80A29D-EB69-394E-91DF-F3F8ACB17444}" type="sibTrans" cxnId="{58E85D8E-9F1E-D84A-853D-5E9447E05456}">
      <dgm:prSet/>
      <dgm:spPr/>
      <dgm:t>
        <a:bodyPr/>
        <a:lstStyle/>
        <a:p>
          <a:endParaRPr lang="en-US"/>
        </a:p>
      </dgm:t>
    </dgm:pt>
    <dgm:pt modelId="{E59035B9-9125-7640-B651-E936C35D0024}">
      <dgm:prSet phldrT="[Text]" custT="1"/>
      <dgm:spPr/>
      <dgm:t>
        <a:bodyPr/>
        <a:lstStyle/>
        <a:p>
          <a:r>
            <a:rPr lang="en-US" sz="1800" dirty="0" smtClean="0"/>
            <a:t> Elective</a:t>
          </a:r>
          <a:endParaRPr lang="en-US" sz="1800" dirty="0"/>
        </a:p>
      </dgm:t>
    </dgm:pt>
    <dgm:pt modelId="{58964DF5-564A-0F44-B6CE-A968789B5D55}">
      <dgm:prSet phldrT="[Text]"/>
      <dgm:spPr/>
      <dgm:t>
        <a:bodyPr/>
        <a:lstStyle/>
        <a:p>
          <a:endParaRPr lang="en-US" sz="1100" dirty="0"/>
        </a:p>
      </dgm:t>
    </dgm:pt>
    <dgm:pt modelId="{7465BEEE-5C66-2741-9E33-CF201831C610}" type="sibTrans" cxnId="{3D8D647A-0E78-A544-93BE-52E764E32417}">
      <dgm:prSet/>
      <dgm:spPr/>
      <dgm:t>
        <a:bodyPr/>
        <a:lstStyle/>
        <a:p>
          <a:endParaRPr lang="en-US"/>
        </a:p>
      </dgm:t>
    </dgm:pt>
    <dgm:pt modelId="{750CDF56-F7FE-EC40-B39E-B75B732224A8}" type="parTrans" cxnId="{3D8D647A-0E78-A544-93BE-52E764E32417}">
      <dgm:prSet/>
      <dgm:spPr/>
      <dgm:t>
        <a:bodyPr/>
        <a:lstStyle/>
        <a:p>
          <a:endParaRPr lang="en-US"/>
        </a:p>
      </dgm:t>
    </dgm:pt>
    <dgm:pt modelId="{948EA827-C954-D943-AEB7-E67EC2F2D4B3}" type="sibTrans" cxnId="{3F2A09A0-876C-7845-BB21-AFB409FF73A3}">
      <dgm:prSet/>
      <dgm:spPr/>
      <dgm:t>
        <a:bodyPr/>
        <a:lstStyle/>
        <a:p>
          <a:endParaRPr lang="en-US"/>
        </a:p>
      </dgm:t>
    </dgm:pt>
    <dgm:pt modelId="{1BA30901-D85B-5A42-91B6-60A6DA54784E}" type="parTrans" cxnId="{3F2A09A0-876C-7845-BB21-AFB409FF73A3}">
      <dgm:prSet/>
      <dgm:spPr/>
      <dgm:t>
        <a:bodyPr/>
        <a:lstStyle/>
        <a:p>
          <a:endParaRPr lang="en-US"/>
        </a:p>
      </dgm:t>
    </dgm:pt>
    <dgm:pt modelId="{74E06C1E-D68C-2F4D-8122-8574D85822EB}">
      <dgm:prSet custT="1"/>
      <dgm:spPr/>
      <dgm:t>
        <a:bodyPr/>
        <a:lstStyle/>
        <a:p>
          <a:r>
            <a:rPr lang="en-US" sz="1800" dirty="0" smtClean="0"/>
            <a:t>Elective</a:t>
          </a:r>
          <a:endParaRPr lang="en-US" sz="1800" dirty="0"/>
        </a:p>
      </dgm:t>
    </dgm:pt>
    <dgm:pt modelId="{2EBAD315-F1CB-6F47-896A-59E13033ECF1}" type="parTrans" cxnId="{D0FFD0E0-1516-7B4B-B009-7B11225AC87D}">
      <dgm:prSet/>
      <dgm:spPr/>
      <dgm:t>
        <a:bodyPr/>
        <a:lstStyle/>
        <a:p>
          <a:endParaRPr lang="en-US"/>
        </a:p>
      </dgm:t>
    </dgm:pt>
    <dgm:pt modelId="{DD707605-9DAD-6C4D-B2C8-F97D8A3D2C29}" type="sibTrans" cxnId="{D0FFD0E0-1516-7B4B-B009-7B11225AC87D}">
      <dgm:prSet/>
      <dgm:spPr/>
      <dgm:t>
        <a:bodyPr/>
        <a:lstStyle/>
        <a:p>
          <a:endParaRPr lang="en-US"/>
        </a:p>
      </dgm:t>
    </dgm:pt>
    <dgm:pt modelId="{BEDACAF9-280E-3E40-8E6C-0C8FA736D210}">
      <dgm:prSet/>
      <dgm:spPr/>
      <dgm:t>
        <a:bodyPr/>
        <a:lstStyle/>
        <a:p>
          <a:endParaRPr lang="en-US" sz="1500" dirty="0"/>
        </a:p>
      </dgm:t>
    </dgm:pt>
    <dgm:pt modelId="{BDD2EBD1-9428-D847-B0DD-E27A42CC9789}" type="parTrans" cxnId="{CB952D81-9621-FD48-81AC-4906E85A2277}">
      <dgm:prSet/>
      <dgm:spPr/>
      <dgm:t>
        <a:bodyPr/>
        <a:lstStyle/>
        <a:p>
          <a:endParaRPr lang="en-US"/>
        </a:p>
      </dgm:t>
    </dgm:pt>
    <dgm:pt modelId="{7AF50180-2BCC-9647-95D4-7596C7EB83D6}" type="sibTrans" cxnId="{CB952D81-9621-FD48-81AC-4906E85A2277}">
      <dgm:prSet/>
      <dgm:spPr/>
      <dgm:t>
        <a:bodyPr/>
        <a:lstStyle/>
        <a:p>
          <a:endParaRPr lang="en-US"/>
        </a:p>
      </dgm:t>
    </dgm:pt>
    <dgm:pt modelId="{96917921-83F7-7047-A996-2372F55DBC5D}">
      <dgm:prSet/>
      <dgm:spPr/>
      <dgm:t>
        <a:bodyPr/>
        <a:lstStyle/>
        <a:p>
          <a:endParaRPr lang="en-US" sz="1500" dirty="0"/>
        </a:p>
      </dgm:t>
    </dgm:pt>
    <dgm:pt modelId="{732E7AC9-240D-964E-9888-7065486190EA}" type="parTrans" cxnId="{29205420-CD31-5343-A530-CA5DF8189184}">
      <dgm:prSet/>
      <dgm:spPr/>
      <dgm:t>
        <a:bodyPr/>
        <a:lstStyle/>
        <a:p>
          <a:endParaRPr lang="en-US"/>
        </a:p>
      </dgm:t>
    </dgm:pt>
    <dgm:pt modelId="{DF07B7B6-2F83-FA44-91CD-4E9ACEDAD5A7}" type="sibTrans" cxnId="{29205420-CD31-5343-A530-CA5DF8189184}">
      <dgm:prSet/>
      <dgm:spPr/>
      <dgm:t>
        <a:bodyPr/>
        <a:lstStyle/>
        <a:p>
          <a:endParaRPr lang="en-US"/>
        </a:p>
      </dgm:t>
    </dgm:pt>
    <dgm:pt modelId="{D5DD5116-879F-E64E-B075-AE4BE29AAE96}" type="pres">
      <dgm:prSet presAssocID="{BBB506D6-C8B3-5E4F-8A24-3F01590B65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C1E4A0-3D81-7544-97FE-225889CA7E76}" type="pres">
      <dgm:prSet presAssocID="{BBB506D6-C8B3-5E4F-8A24-3F01590B657E}" presName="tSp" presStyleCnt="0"/>
      <dgm:spPr/>
    </dgm:pt>
    <dgm:pt modelId="{5D9C0F19-BFE3-DE42-B5FF-C1526858B60C}" type="pres">
      <dgm:prSet presAssocID="{BBB506D6-C8B3-5E4F-8A24-3F01590B657E}" presName="bSp" presStyleCnt="0"/>
      <dgm:spPr/>
    </dgm:pt>
    <dgm:pt modelId="{A0F3CE0E-56C4-5D49-927D-45196666DE67}" type="pres">
      <dgm:prSet presAssocID="{BBB506D6-C8B3-5E4F-8A24-3F01590B657E}" presName="process" presStyleCnt="0"/>
      <dgm:spPr/>
    </dgm:pt>
    <dgm:pt modelId="{E86B20F4-12EA-5B4D-8821-948779C64B32}" type="pres">
      <dgm:prSet presAssocID="{A8EF6FC4-C98A-7F43-8A7A-EDFD144B6E0F}" presName="composite1" presStyleCnt="0"/>
      <dgm:spPr/>
    </dgm:pt>
    <dgm:pt modelId="{C7680297-EB5A-F341-B79D-DB73DCA1A666}" type="pres">
      <dgm:prSet presAssocID="{A8EF6FC4-C98A-7F43-8A7A-EDFD144B6E0F}" presName="dummyNode1" presStyleLbl="node1" presStyleIdx="0" presStyleCnt="4"/>
      <dgm:spPr/>
    </dgm:pt>
    <dgm:pt modelId="{80EC43F8-0956-3948-B9A3-80FC641A0A91}" type="pres">
      <dgm:prSet presAssocID="{A8EF6FC4-C98A-7F43-8A7A-EDFD144B6E0F}" presName="childNode1" presStyleLbl="bgAcc1" presStyleIdx="0" presStyleCnt="4" custLinFactNeighborX="-8369" custLinFactNeighborY="-2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817F60-85A4-CF48-870A-54A0A202F7C5}" type="pres">
      <dgm:prSet presAssocID="{A8EF6FC4-C98A-7F43-8A7A-EDFD144B6E0F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DBF33-0184-394D-A43E-23381AAE9A14}" type="pres">
      <dgm:prSet presAssocID="{A8EF6FC4-C98A-7F43-8A7A-EDFD144B6E0F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132FD-7450-0942-9C44-E60E590F2A3A}" type="pres">
      <dgm:prSet presAssocID="{A8EF6FC4-C98A-7F43-8A7A-EDFD144B6E0F}" presName="connSite1" presStyleCnt="0"/>
      <dgm:spPr/>
    </dgm:pt>
    <dgm:pt modelId="{25572918-3D9F-8C46-B4B9-63F55F0061B1}" type="pres">
      <dgm:prSet presAssocID="{89801656-5F08-0948-BD9B-1D970CE3BEB9}" presName="Name9" presStyleLbl="sibTrans2D1" presStyleIdx="0" presStyleCnt="3"/>
      <dgm:spPr/>
      <dgm:t>
        <a:bodyPr/>
        <a:lstStyle/>
        <a:p>
          <a:endParaRPr lang="en-US"/>
        </a:p>
      </dgm:t>
    </dgm:pt>
    <dgm:pt modelId="{92D3C78C-6ED6-A34C-9F85-2B639175166B}" type="pres">
      <dgm:prSet presAssocID="{1A2AA828-50C3-CC41-BD44-CEA052BFB0A3}" presName="composite2" presStyleCnt="0"/>
      <dgm:spPr/>
    </dgm:pt>
    <dgm:pt modelId="{2D2ADBF3-3C1B-E34B-BA4E-3A4E88135F2B}" type="pres">
      <dgm:prSet presAssocID="{1A2AA828-50C3-CC41-BD44-CEA052BFB0A3}" presName="dummyNode2" presStyleLbl="node1" presStyleIdx="0" presStyleCnt="4"/>
      <dgm:spPr/>
    </dgm:pt>
    <dgm:pt modelId="{5D62984A-635F-BE4A-841B-4AFDAFBB5495}" type="pres">
      <dgm:prSet presAssocID="{1A2AA828-50C3-CC41-BD44-CEA052BFB0A3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6C3BF-46B4-044C-BE1D-C100368DC1C4}" type="pres">
      <dgm:prSet presAssocID="{1A2AA828-50C3-CC41-BD44-CEA052BFB0A3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CFE00-1F9A-9B46-BCE7-ADA7E39D2068}" type="pres">
      <dgm:prSet presAssocID="{1A2AA828-50C3-CC41-BD44-CEA052BFB0A3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89268-2378-DA4C-81C9-06E4618D0093}" type="pres">
      <dgm:prSet presAssocID="{1A2AA828-50C3-CC41-BD44-CEA052BFB0A3}" presName="connSite2" presStyleCnt="0"/>
      <dgm:spPr/>
    </dgm:pt>
    <dgm:pt modelId="{6271C885-A835-984D-9B85-C7CAA182A2D3}" type="pres">
      <dgm:prSet presAssocID="{2F522A94-0798-E34A-8256-2C989982A13D}" presName="Name18" presStyleLbl="sibTrans2D1" presStyleIdx="1" presStyleCnt="3"/>
      <dgm:spPr/>
      <dgm:t>
        <a:bodyPr/>
        <a:lstStyle/>
        <a:p>
          <a:endParaRPr lang="en-US"/>
        </a:p>
      </dgm:t>
    </dgm:pt>
    <dgm:pt modelId="{BB86D1BD-63F8-9C4A-B031-63720D871368}" type="pres">
      <dgm:prSet presAssocID="{56A2541D-D605-9E4F-85F4-B77916AB536D}" presName="composite1" presStyleCnt="0"/>
      <dgm:spPr/>
    </dgm:pt>
    <dgm:pt modelId="{66C463A3-FE77-4B49-AC22-980E19402E78}" type="pres">
      <dgm:prSet presAssocID="{56A2541D-D605-9E4F-85F4-B77916AB536D}" presName="dummyNode1" presStyleLbl="node1" presStyleIdx="1" presStyleCnt="4"/>
      <dgm:spPr/>
    </dgm:pt>
    <dgm:pt modelId="{04063AFC-5040-3B44-888F-C2CA5DA43F25}" type="pres">
      <dgm:prSet presAssocID="{56A2541D-D605-9E4F-85F4-B77916AB536D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4019C-5BAB-F347-9C63-5AC4A6E3892E}" type="pres">
      <dgm:prSet presAssocID="{56A2541D-D605-9E4F-85F4-B77916AB536D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C786D-1D5B-7643-972A-5F887C8294FF}" type="pres">
      <dgm:prSet presAssocID="{56A2541D-D605-9E4F-85F4-B77916AB536D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3382D-4CDD-CE4E-9ABC-21ECB8A70B72}" type="pres">
      <dgm:prSet presAssocID="{56A2541D-D605-9E4F-85F4-B77916AB536D}" presName="connSite1" presStyleCnt="0"/>
      <dgm:spPr/>
    </dgm:pt>
    <dgm:pt modelId="{9F633DDB-5C95-E848-8512-7E237AB26B6E}" type="pres">
      <dgm:prSet presAssocID="{6B938465-11AB-5C49-A926-71AF59A63931}" presName="Name9" presStyleLbl="sibTrans2D1" presStyleIdx="2" presStyleCnt="3"/>
      <dgm:spPr/>
      <dgm:t>
        <a:bodyPr/>
        <a:lstStyle/>
        <a:p>
          <a:endParaRPr lang="en-US"/>
        </a:p>
      </dgm:t>
    </dgm:pt>
    <dgm:pt modelId="{1845CEDA-8154-274F-A34B-5BBC14DD86BD}" type="pres">
      <dgm:prSet presAssocID="{D6BFE95D-B13A-D34C-B9EB-BC0C827C4B3D}" presName="composite2" presStyleCnt="0"/>
      <dgm:spPr/>
    </dgm:pt>
    <dgm:pt modelId="{06519F8C-DC3E-574A-A93B-A82E31108F4D}" type="pres">
      <dgm:prSet presAssocID="{D6BFE95D-B13A-D34C-B9EB-BC0C827C4B3D}" presName="dummyNode2" presStyleLbl="node1" presStyleIdx="2" presStyleCnt="4"/>
      <dgm:spPr/>
    </dgm:pt>
    <dgm:pt modelId="{650A19C3-E6F2-3844-82B8-B878794EB994}" type="pres">
      <dgm:prSet presAssocID="{D6BFE95D-B13A-D34C-B9EB-BC0C827C4B3D}" presName="childNode2" presStyleLbl="bgAcc1" presStyleIdx="3" presStyleCnt="4" custScaleY="1127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70E9C-314C-3F4D-9610-75588F7F50D0}" type="pres">
      <dgm:prSet presAssocID="{D6BFE95D-B13A-D34C-B9EB-BC0C827C4B3D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FAA1B-A2D1-674C-8631-B1743192E29F}" type="pres">
      <dgm:prSet presAssocID="{D6BFE95D-B13A-D34C-B9EB-BC0C827C4B3D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08CBC-F0A7-CB45-8923-0FA114AA41F9}" type="pres">
      <dgm:prSet presAssocID="{D6BFE95D-B13A-D34C-B9EB-BC0C827C4B3D}" presName="connSite2" presStyleCnt="0"/>
      <dgm:spPr/>
    </dgm:pt>
  </dgm:ptLst>
  <dgm:cxnLst>
    <dgm:cxn modelId="{3D8D647A-0E78-A544-93BE-52E764E32417}" srcId="{A8EF6FC4-C98A-7F43-8A7A-EDFD144B6E0F}" destId="{58964DF5-564A-0F44-B6CE-A968789B5D55}" srcOrd="0" destOrd="0" parTransId="{750CDF56-F7FE-EC40-B39E-B75B732224A8}" sibTransId="{7465BEEE-5C66-2741-9E33-CF201831C610}"/>
    <dgm:cxn modelId="{9BD65BA5-52AA-8746-B54B-3D470CB000D8}" type="presOf" srcId="{74E06C1E-D68C-2F4D-8122-8574D85822EB}" destId="{6DD6C3BF-46B4-044C-BE1D-C100368DC1C4}" srcOrd="1" destOrd="1" presId="urn:microsoft.com/office/officeart/2005/8/layout/hProcess4"/>
    <dgm:cxn modelId="{867A0CCD-A4A1-1B45-B3A5-270655F5D708}" type="presOf" srcId="{96917921-83F7-7047-A996-2372F55DBC5D}" destId="{6DD6C3BF-46B4-044C-BE1D-C100368DC1C4}" srcOrd="1" destOrd="0" presId="urn:microsoft.com/office/officeart/2005/8/layout/hProcess4"/>
    <dgm:cxn modelId="{FE76FEA7-EB36-074F-8F0E-E5DC8CD84DEA}" type="presOf" srcId="{96917921-83F7-7047-A996-2372F55DBC5D}" destId="{5D62984A-635F-BE4A-841B-4AFDAFBB5495}" srcOrd="0" destOrd="0" presId="urn:microsoft.com/office/officeart/2005/8/layout/hProcess4"/>
    <dgm:cxn modelId="{D3E20BE9-6FF0-FA40-90E1-56571BDD5E1F}" type="presOf" srcId="{74E06C1E-D68C-2F4D-8122-8574D85822EB}" destId="{5D62984A-635F-BE4A-841B-4AFDAFBB5495}" srcOrd="0" destOrd="1" presId="urn:microsoft.com/office/officeart/2005/8/layout/hProcess4"/>
    <dgm:cxn modelId="{B6EF5F61-3F00-0D48-9F18-5AAC3C82E2AC}" type="presOf" srcId="{E59035B9-9125-7640-B651-E936C35D0024}" destId="{C4817F60-85A4-CF48-870A-54A0A202F7C5}" srcOrd="1" destOrd="1" presId="urn:microsoft.com/office/officeart/2005/8/layout/hProcess4"/>
    <dgm:cxn modelId="{D0FFD0E0-1516-7B4B-B009-7B11225AC87D}" srcId="{96917921-83F7-7047-A996-2372F55DBC5D}" destId="{74E06C1E-D68C-2F4D-8122-8574D85822EB}" srcOrd="0" destOrd="0" parTransId="{2EBAD315-F1CB-6F47-896A-59E13033ECF1}" sibTransId="{DD707605-9DAD-6C4D-B2C8-F97D8A3D2C29}"/>
    <dgm:cxn modelId="{A96BE8B1-1874-9F48-A2CA-F34F2FC04DFA}" srcId="{BBB506D6-C8B3-5E4F-8A24-3F01590B657E}" destId="{56A2541D-D605-9E4F-85F4-B77916AB536D}" srcOrd="2" destOrd="0" parTransId="{A79CC318-4B13-634E-9957-ACD2E31F0CCF}" sibTransId="{6B938465-11AB-5C49-A926-71AF59A63931}"/>
    <dgm:cxn modelId="{395F7E7D-6812-724C-8D3B-FDDB52682311}" type="presOf" srcId="{1A2AA828-50C3-CC41-BD44-CEA052BFB0A3}" destId="{75ECFE00-1F9A-9B46-BCE7-ADA7E39D2068}" srcOrd="0" destOrd="0" presId="urn:microsoft.com/office/officeart/2005/8/layout/hProcess4"/>
    <dgm:cxn modelId="{FACACC84-0474-3447-B1DD-7D8835B64E1B}" type="presOf" srcId="{2F522A94-0798-E34A-8256-2C989982A13D}" destId="{6271C885-A835-984D-9B85-C7CAA182A2D3}" srcOrd="0" destOrd="0" presId="urn:microsoft.com/office/officeart/2005/8/layout/hProcess4"/>
    <dgm:cxn modelId="{1F496CB4-9382-EF49-8843-3430BF1C1447}" type="presOf" srcId="{A8EF6FC4-C98A-7F43-8A7A-EDFD144B6E0F}" destId="{775DBF33-0184-394D-A43E-23381AAE9A14}" srcOrd="0" destOrd="0" presId="urn:microsoft.com/office/officeart/2005/8/layout/hProcess4"/>
    <dgm:cxn modelId="{783281D9-C2C1-6F44-82DA-C75DC636C4FD}" type="presOf" srcId="{89801656-5F08-0948-BD9B-1D970CE3BEB9}" destId="{25572918-3D9F-8C46-B4B9-63F55F0061B1}" srcOrd="0" destOrd="0" presId="urn:microsoft.com/office/officeart/2005/8/layout/hProcess4"/>
    <dgm:cxn modelId="{3F2A09A0-876C-7845-BB21-AFB409FF73A3}" srcId="{58964DF5-564A-0F44-B6CE-A968789B5D55}" destId="{E59035B9-9125-7640-B651-E936C35D0024}" srcOrd="0" destOrd="0" parTransId="{1BA30901-D85B-5A42-91B6-60A6DA54784E}" sibTransId="{948EA827-C954-D943-AEB7-E67EC2F2D4B3}"/>
    <dgm:cxn modelId="{62DB5A95-CE33-D443-BC1F-51F7DFABC472}" type="presOf" srcId="{BEDACAF9-280E-3E40-8E6C-0C8FA736D210}" destId="{6DD6C3BF-46B4-044C-BE1D-C100368DC1C4}" srcOrd="1" destOrd="2" presId="urn:microsoft.com/office/officeart/2005/8/layout/hProcess4"/>
    <dgm:cxn modelId="{B098486F-372C-C14C-9B6D-3D185A4C36EF}" type="presOf" srcId="{77F3712A-5D51-4240-8E66-9B1308B9A33F}" destId="{650A19C3-E6F2-3844-82B8-B878794EB994}" srcOrd="0" destOrd="0" presId="urn:microsoft.com/office/officeart/2005/8/layout/hProcess4"/>
    <dgm:cxn modelId="{D1FFF177-37CE-1246-8434-0599366AFC7F}" type="presOf" srcId="{77F3712A-5D51-4240-8E66-9B1308B9A33F}" destId="{EE770E9C-314C-3F4D-9610-75588F7F50D0}" srcOrd="1" destOrd="0" presId="urn:microsoft.com/office/officeart/2005/8/layout/hProcess4"/>
    <dgm:cxn modelId="{2C79860A-8510-3C42-A336-E62801D81EE9}" srcId="{56A2541D-D605-9E4F-85F4-B77916AB536D}" destId="{E1425C95-569E-0046-B8BB-4E641F9B74E2}" srcOrd="0" destOrd="0" parTransId="{3E33E674-38F4-344B-BCBB-8A045CB59205}" sibTransId="{CF92DC97-2B80-654F-8166-764433C82264}"/>
    <dgm:cxn modelId="{830D3396-14CA-BB4A-A3F3-3529392594F9}" type="presOf" srcId="{58964DF5-564A-0F44-B6CE-A968789B5D55}" destId="{C4817F60-85A4-CF48-870A-54A0A202F7C5}" srcOrd="1" destOrd="0" presId="urn:microsoft.com/office/officeart/2005/8/layout/hProcess4"/>
    <dgm:cxn modelId="{6EB45B81-DC18-1B4E-964E-63AFE6060C2F}" type="presOf" srcId="{56A2541D-D605-9E4F-85F4-B77916AB536D}" destId="{DC2C786D-1D5B-7643-972A-5F887C8294FF}" srcOrd="0" destOrd="0" presId="urn:microsoft.com/office/officeart/2005/8/layout/hProcess4"/>
    <dgm:cxn modelId="{29205420-CD31-5343-A530-CA5DF8189184}" srcId="{1A2AA828-50C3-CC41-BD44-CEA052BFB0A3}" destId="{96917921-83F7-7047-A996-2372F55DBC5D}" srcOrd="0" destOrd="0" parTransId="{732E7AC9-240D-964E-9888-7065486190EA}" sibTransId="{DF07B7B6-2F83-FA44-91CD-4E9ACEDAD5A7}"/>
    <dgm:cxn modelId="{7E09CF1B-BFBF-EB4E-9CA4-BB84F210CB3A}" srcId="{BBB506D6-C8B3-5E4F-8A24-3F01590B657E}" destId="{A8EF6FC4-C98A-7F43-8A7A-EDFD144B6E0F}" srcOrd="0" destOrd="0" parTransId="{94730EA2-7DE1-EC4D-B6FB-103229A1712D}" sibTransId="{89801656-5F08-0948-BD9B-1D970CE3BEB9}"/>
    <dgm:cxn modelId="{79043E48-0822-6A42-B7B7-E496010FC3E2}" type="presOf" srcId="{D6BFE95D-B13A-D34C-B9EB-BC0C827C4B3D}" destId="{B0AFAA1B-A2D1-674C-8631-B1743192E29F}" srcOrd="0" destOrd="0" presId="urn:microsoft.com/office/officeart/2005/8/layout/hProcess4"/>
    <dgm:cxn modelId="{55AA49A1-27D3-DE4F-AD1B-B8D30B31FB15}" type="presOf" srcId="{E1425C95-569E-0046-B8BB-4E641F9B74E2}" destId="{04063AFC-5040-3B44-888F-C2CA5DA43F25}" srcOrd="0" destOrd="0" presId="urn:microsoft.com/office/officeart/2005/8/layout/hProcess4"/>
    <dgm:cxn modelId="{342353BD-390E-9D41-B9B5-DEB047C62A59}" type="presOf" srcId="{BEDACAF9-280E-3E40-8E6C-0C8FA736D210}" destId="{5D62984A-635F-BE4A-841B-4AFDAFBB5495}" srcOrd="0" destOrd="2" presId="urn:microsoft.com/office/officeart/2005/8/layout/hProcess4"/>
    <dgm:cxn modelId="{CB952D81-9621-FD48-81AC-4906E85A2277}" srcId="{1A2AA828-50C3-CC41-BD44-CEA052BFB0A3}" destId="{BEDACAF9-280E-3E40-8E6C-0C8FA736D210}" srcOrd="1" destOrd="0" parTransId="{BDD2EBD1-9428-D847-B0DD-E27A42CC9789}" sibTransId="{7AF50180-2BCC-9647-95D4-7596C7EB83D6}"/>
    <dgm:cxn modelId="{58E85D8E-9F1E-D84A-853D-5E9447E05456}" srcId="{D6BFE95D-B13A-D34C-B9EB-BC0C827C4B3D}" destId="{77F3712A-5D51-4240-8E66-9B1308B9A33F}" srcOrd="0" destOrd="0" parTransId="{59FEB4E2-20BD-C440-8F5F-81C0D11913BF}" sibTransId="{9A80A29D-EB69-394E-91DF-F3F8ACB17444}"/>
    <dgm:cxn modelId="{45351B06-42AC-BC49-95D9-F4E86109093F}" type="presOf" srcId="{E59035B9-9125-7640-B651-E936C35D0024}" destId="{80EC43F8-0956-3948-B9A3-80FC641A0A91}" srcOrd="0" destOrd="1" presId="urn:microsoft.com/office/officeart/2005/8/layout/hProcess4"/>
    <dgm:cxn modelId="{269AD9E5-0EDD-A344-A77B-C1EE22456526}" srcId="{BBB506D6-C8B3-5E4F-8A24-3F01590B657E}" destId="{D6BFE95D-B13A-D34C-B9EB-BC0C827C4B3D}" srcOrd="3" destOrd="0" parTransId="{6A24953C-F207-604E-B4C5-390C46A30E13}" sibTransId="{222A7792-A492-014B-B298-CEEB7E9566AD}"/>
    <dgm:cxn modelId="{9E8AAE32-2282-6943-BA5B-36A042FFCB3C}" type="presOf" srcId="{6B938465-11AB-5C49-A926-71AF59A63931}" destId="{9F633DDB-5C95-E848-8512-7E237AB26B6E}" srcOrd="0" destOrd="0" presId="urn:microsoft.com/office/officeart/2005/8/layout/hProcess4"/>
    <dgm:cxn modelId="{29D6F62B-1495-B445-9A15-BFF348E77902}" srcId="{BBB506D6-C8B3-5E4F-8A24-3F01590B657E}" destId="{1A2AA828-50C3-CC41-BD44-CEA052BFB0A3}" srcOrd="1" destOrd="0" parTransId="{D63AF10D-F60E-034B-97CF-5602D41D29B0}" sibTransId="{2F522A94-0798-E34A-8256-2C989982A13D}"/>
    <dgm:cxn modelId="{75BFFA51-60DB-C747-B56D-33F59B36BBCA}" type="presOf" srcId="{E1425C95-569E-0046-B8BB-4E641F9B74E2}" destId="{D304019C-5BAB-F347-9C63-5AC4A6E3892E}" srcOrd="1" destOrd="0" presId="urn:microsoft.com/office/officeart/2005/8/layout/hProcess4"/>
    <dgm:cxn modelId="{34E2C30B-52D6-3143-8B4D-BE601D665087}" type="presOf" srcId="{BBB506D6-C8B3-5E4F-8A24-3F01590B657E}" destId="{D5DD5116-879F-E64E-B075-AE4BE29AAE96}" srcOrd="0" destOrd="0" presId="urn:microsoft.com/office/officeart/2005/8/layout/hProcess4"/>
    <dgm:cxn modelId="{90F755F8-C9E2-3A4E-93D0-4FFB01E6CC95}" type="presOf" srcId="{58964DF5-564A-0F44-B6CE-A968789B5D55}" destId="{80EC43F8-0956-3948-B9A3-80FC641A0A91}" srcOrd="0" destOrd="0" presId="urn:microsoft.com/office/officeart/2005/8/layout/hProcess4"/>
    <dgm:cxn modelId="{6E3E9310-A271-E04F-877E-CB0BFC345CAE}" type="presParOf" srcId="{D5DD5116-879F-E64E-B075-AE4BE29AAE96}" destId="{4FC1E4A0-3D81-7544-97FE-225889CA7E76}" srcOrd="0" destOrd="0" presId="urn:microsoft.com/office/officeart/2005/8/layout/hProcess4"/>
    <dgm:cxn modelId="{7C9DB9D8-4FE1-4A4A-BF60-0FBEE529E224}" type="presParOf" srcId="{D5DD5116-879F-E64E-B075-AE4BE29AAE96}" destId="{5D9C0F19-BFE3-DE42-B5FF-C1526858B60C}" srcOrd="1" destOrd="0" presId="urn:microsoft.com/office/officeart/2005/8/layout/hProcess4"/>
    <dgm:cxn modelId="{15C8FDB2-3B58-5D4E-BB34-5705C54F7F6E}" type="presParOf" srcId="{D5DD5116-879F-E64E-B075-AE4BE29AAE96}" destId="{A0F3CE0E-56C4-5D49-927D-45196666DE67}" srcOrd="2" destOrd="0" presId="urn:microsoft.com/office/officeart/2005/8/layout/hProcess4"/>
    <dgm:cxn modelId="{21B87CA3-AD65-084B-B539-530AA20ADD25}" type="presParOf" srcId="{A0F3CE0E-56C4-5D49-927D-45196666DE67}" destId="{E86B20F4-12EA-5B4D-8821-948779C64B32}" srcOrd="0" destOrd="0" presId="urn:microsoft.com/office/officeart/2005/8/layout/hProcess4"/>
    <dgm:cxn modelId="{21DD8FC5-E974-5948-877A-16C124D6BF41}" type="presParOf" srcId="{E86B20F4-12EA-5B4D-8821-948779C64B32}" destId="{C7680297-EB5A-F341-B79D-DB73DCA1A666}" srcOrd="0" destOrd="0" presId="urn:microsoft.com/office/officeart/2005/8/layout/hProcess4"/>
    <dgm:cxn modelId="{466CA6C4-0238-744E-A05A-5E8823D6FD2E}" type="presParOf" srcId="{E86B20F4-12EA-5B4D-8821-948779C64B32}" destId="{80EC43F8-0956-3948-B9A3-80FC641A0A91}" srcOrd="1" destOrd="0" presId="urn:microsoft.com/office/officeart/2005/8/layout/hProcess4"/>
    <dgm:cxn modelId="{5E7F6574-B7E5-8A41-8336-DE403BB07642}" type="presParOf" srcId="{E86B20F4-12EA-5B4D-8821-948779C64B32}" destId="{C4817F60-85A4-CF48-870A-54A0A202F7C5}" srcOrd="2" destOrd="0" presId="urn:microsoft.com/office/officeart/2005/8/layout/hProcess4"/>
    <dgm:cxn modelId="{A8269846-B5D6-CA4E-AE1E-C2E66F9EF809}" type="presParOf" srcId="{E86B20F4-12EA-5B4D-8821-948779C64B32}" destId="{775DBF33-0184-394D-A43E-23381AAE9A14}" srcOrd="3" destOrd="0" presId="urn:microsoft.com/office/officeart/2005/8/layout/hProcess4"/>
    <dgm:cxn modelId="{2CD7425E-7310-514A-B5ED-32EA761AA5FC}" type="presParOf" srcId="{E86B20F4-12EA-5B4D-8821-948779C64B32}" destId="{B1A132FD-7450-0942-9C44-E60E590F2A3A}" srcOrd="4" destOrd="0" presId="urn:microsoft.com/office/officeart/2005/8/layout/hProcess4"/>
    <dgm:cxn modelId="{CC7CF37D-B5AF-754F-8470-4D2ACA35EF77}" type="presParOf" srcId="{A0F3CE0E-56C4-5D49-927D-45196666DE67}" destId="{25572918-3D9F-8C46-B4B9-63F55F0061B1}" srcOrd="1" destOrd="0" presId="urn:microsoft.com/office/officeart/2005/8/layout/hProcess4"/>
    <dgm:cxn modelId="{DE25D8DC-C353-AD43-BFFD-16005BBEA940}" type="presParOf" srcId="{A0F3CE0E-56C4-5D49-927D-45196666DE67}" destId="{92D3C78C-6ED6-A34C-9F85-2B639175166B}" srcOrd="2" destOrd="0" presId="urn:microsoft.com/office/officeart/2005/8/layout/hProcess4"/>
    <dgm:cxn modelId="{4FA45A3B-7CF5-0148-A167-363CA7ECC852}" type="presParOf" srcId="{92D3C78C-6ED6-A34C-9F85-2B639175166B}" destId="{2D2ADBF3-3C1B-E34B-BA4E-3A4E88135F2B}" srcOrd="0" destOrd="0" presId="urn:microsoft.com/office/officeart/2005/8/layout/hProcess4"/>
    <dgm:cxn modelId="{DC4C691F-32CF-F94E-A5D0-0AEA786FEBF4}" type="presParOf" srcId="{92D3C78C-6ED6-A34C-9F85-2B639175166B}" destId="{5D62984A-635F-BE4A-841B-4AFDAFBB5495}" srcOrd="1" destOrd="0" presId="urn:microsoft.com/office/officeart/2005/8/layout/hProcess4"/>
    <dgm:cxn modelId="{7A9617C7-0F97-BF46-9BA6-221F8B1CB3C7}" type="presParOf" srcId="{92D3C78C-6ED6-A34C-9F85-2B639175166B}" destId="{6DD6C3BF-46B4-044C-BE1D-C100368DC1C4}" srcOrd="2" destOrd="0" presId="urn:microsoft.com/office/officeart/2005/8/layout/hProcess4"/>
    <dgm:cxn modelId="{DD7FC58D-A99E-B244-85B3-84174BAB9EA9}" type="presParOf" srcId="{92D3C78C-6ED6-A34C-9F85-2B639175166B}" destId="{75ECFE00-1F9A-9B46-BCE7-ADA7E39D2068}" srcOrd="3" destOrd="0" presId="urn:microsoft.com/office/officeart/2005/8/layout/hProcess4"/>
    <dgm:cxn modelId="{0250AE6D-6AA2-5D45-9D49-A8D588C2F4D2}" type="presParOf" srcId="{92D3C78C-6ED6-A34C-9F85-2B639175166B}" destId="{94B89268-2378-DA4C-81C9-06E4618D0093}" srcOrd="4" destOrd="0" presId="urn:microsoft.com/office/officeart/2005/8/layout/hProcess4"/>
    <dgm:cxn modelId="{220C5B42-E17A-F844-962B-6B431BECB6DD}" type="presParOf" srcId="{A0F3CE0E-56C4-5D49-927D-45196666DE67}" destId="{6271C885-A835-984D-9B85-C7CAA182A2D3}" srcOrd="3" destOrd="0" presId="urn:microsoft.com/office/officeart/2005/8/layout/hProcess4"/>
    <dgm:cxn modelId="{AE91E803-9B29-CB44-97D7-55C87E5FAF20}" type="presParOf" srcId="{A0F3CE0E-56C4-5D49-927D-45196666DE67}" destId="{BB86D1BD-63F8-9C4A-B031-63720D871368}" srcOrd="4" destOrd="0" presId="urn:microsoft.com/office/officeart/2005/8/layout/hProcess4"/>
    <dgm:cxn modelId="{E13E80AB-4448-E144-B1F6-C684F7EBDD78}" type="presParOf" srcId="{BB86D1BD-63F8-9C4A-B031-63720D871368}" destId="{66C463A3-FE77-4B49-AC22-980E19402E78}" srcOrd="0" destOrd="0" presId="urn:microsoft.com/office/officeart/2005/8/layout/hProcess4"/>
    <dgm:cxn modelId="{0C75F619-3652-2541-9CDC-1E39A3DA3A20}" type="presParOf" srcId="{BB86D1BD-63F8-9C4A-B031-63720D871368}" destId="{04063AFC-5040-3B44-888F-C2CA5DA43F25}" srcOrd="1" destOrd="0" presId="urn:microsoft.com/office/officeart/2005/8/layout/hProcess4"/>
    <dgm:cxn modelId="{D2C51BA6-7893-1649-9860-743E424028F3}" type="presParOf" srcId="{BB86D1BD-63F8-9C4A-B031-63720D871368}" destId="{D304019C-5BAB-F347-9C63-5AC4A6E3892E}" srcOrd="2" destOrd="0" presId="urn:microsoft.com/office/officeart/2005/8/layout/hProcess4"/>
    <dgm:cxn modelId="{BEE14B30-71DB-9A45-A95E-7387C7F9A77F}" type="presParOf" srcId="{BB86D1BD-63F8-9C4A-B031-63720D871368}" destId="{DC2C786D-1D5B-7643-972A-5F887C8294FF}" srcOrd="3" destOrd="0" presId="urn:microsoft.com/office/officeart/2005/8/layout/hProcess4"/>
    <dgm:cxn modelId="{D0196103-E267-3D41-8C58-960880C454AE}" type="presParOf" srcId="{BB86D1BD-63F8-9C4A-B031-63720D871368}" destId="{E693382D-4CDD-CE4E-9ABC-21ECB8A70B72}" srcOrd="4" destOrd="0" presId="urn:microsoft.com/office/officeart/2005/8/layout/hProcess4"/>
    <dgm:cxn modelId="{AFFC1C8E-918C-CA4D-9F2D-5CA272619608}" type="presParOf" srcId="{A0F3CE0E-56C4-5D49-927D-45196666DE67}" destId="{9F633DDB-5C95-E848-8512-7E237AB26B6E}" srcOrd="5" destOrd="0" presId="urn:microsoft.com/office/officeart/2005/8/layout/hProcess4"/>
    <dgm:cxn modelId="{64AF44A9-AFAD-814E-BA14-25508E49B47C}" type="presParOf" srcId="{A0F3CE0E-56C4-5D49-927D-45196666DE67}" destId="{1845CEDA-8154-274F-A34B-5BBC14DD86BD}" srcOrd="6" destOrd="0" presId="urn:microsoft.com/office/officeart/2005/8/layout/hProcess4"/>
    <dgm:cxn modelId="{360C1FBF-76E8-B942-B927-774A03FEE632}" type="presParOf" srcId="{1845CEDA-8154-274F-A34B-5BBC14DD86BD}" destId="{06519F8C-DC3E-574A-A93B-A82E31108F4D}" srcOrd="0" destOrd="0" presId="urn:microsoft.com/office/officeart/2005/8/layout/hProcess4"/>
    <dgm:cxn modelId="{FC6CCDCD-5E23-FD43-B322-660A6191C37C}" type="presParOf" srcId="{1845CEDA-8154-274F-A34B-5BBC14DD86BD}" destId="{650A19C3-E6F2-3844-82B8-B878794EB994}" srcOrd="1" destOrd="0" presId="urn:microsoft.com/office/officeart/2005/8/layout/hProcess4"/>
    <dgm:cxn modelId="{33609426-9DA4-F441-B9F6-81A4FD37C68B}" type="presParOf" srcId="{1845CEDA-8154-274F-A34B-5BBC14DD86BD}" destId="{EE770E9C-314C-3F4D-9610-75588F7F50D0}" srcOrd="2" destOrd="0" presId="urn:microsoft.com/office/officeart/2005/8/layout/hProcess4"/>
    <dgm:cxn modelId="{57A85596-50F2-6B4D-AD03-B9D79CEF4607}" type="presParOf" srcId="{1845CEDA-8154-274F-A34B-5BBC14DD86BD}" destId="{B0AFAA1B-A2D1-674C-8631-B1743192E29F}" srcOrd="3" destOrd="0" presId="urn:microsoft.com/office/officeart/2005/8/layout/hProcess4"/>
    <dgm:cxn modelId="{2EA7B264-1936-1C4D-8B4F-83D0A75CF77C}" type="presParOf" srcId="{1845CEDA-8154-274F-A34B-5BBC14DD86BD}" destId="{09108CBC-F0A7-CB45-8923-0FA114AA41F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3865C-DEDD-D94F-9818-BD36BD38DD61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F7C44A-7413-A048-99CD-88EFBDCF273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FFFFFF"/>
              </a:solidFill>
            </a:rPr>
            <a:t>Global I</a:t>
          </a:r>
          <a:endParaRPr lang="en-US" sz="2400" dirty="0">
            <a:solidFill>
              <a:srgbClr val="FFFFFF"/>
            </a:solidFill>
          </a:endParaRPr>
        </a:p>
      </dgm:t>
    </dgm:pt>
    <dgm:pt modelId="{87980F25-B838-6F4A-8917-2E9CB83E67E3}" type="parTrans" cxnId="{AF566F19-5C6D-C44E-9458-5B5BCBED3666}">
      <dgm:prSet/>
      <dgm:spPr/>
      <dgm:t>
        <a:bodyPr/>
        <a:lstStyle/>
        <a:p>
          <a:endParaRPr lang="en-US"/>
        </a:p>
      </dgm:t>
    </dgm:pt>
    <dgm:pt modelId="{6C3FCA4F-AD5E-474A-9452-7E599ECE05EA}" type="sibTrans" cxnId="{AF566F19-5C6D-C44E-9458-5B5BCBED3666}">
      <dgm:prSet/>
      <dgm:spPr/>
      <dgm:t>
        <a:bodyPr/>
        <a:lstStyle/>
        <a:p>
          <a:endParaRPr lang="en-US"/>
        </a:p>
      </dgm:t>
    </dgm:pt>
    <dgm:pt modelId="{BE13A852-BDDD-7643-A8E4-FDCFD521EC3F}">
      <dgm:prSet phldrT="[Text]" custT="1"/>
      <dgm:spPr/>
      <dgm:t>
        <a:bodyPr/>
        <a:lstStyle/>
        <a:p>
          <a:r>
            <a:rPr lang="en-US" sz="2400" dirty="0" smtClean="0"/>
            <a:t>U.S. History</a:t>
          </a:r>
          <a:endParaRPr lang="en-US" sz="2400" dirty="0"/>
        </a:p>
      </dgm:t>
    </dgm:pt>
    <dgm:pt modelId="{90855191-DE85-8A49-9D9A-5A2BDEA30CC7}" type="parTrans" cxnId="{E78F6A80-D184-F44A-8CC4-D11685C0EB6E}">
      <dgm:prSet/>
      <dgm:spPr/>
      <dgm:t>
        <a:bodyPr/>
        <a:lstStyle/>
        <a:p>
          <a:endParaRPr lang="en-US"/>
        </a:p>
      </dgm:t>
    </dgm:pt>
    <dgm:pt modelId="{C45778C0-8A56-A546-887C-A51E25CD09E1}" type="sibTrans" cxnId="{E78F6A80-D184-F44A-8CC4-D11685C0EB6E}">
      <dgm:prSet/>
      <dgm:spPr/>
      <dgm:t>
        <a:bodyPr/>
        <a:lstStyle/>
        <a:p>
          <a:endParaRPr lang="en-US"/>
        </a:p>
      </dgm:t>
    </dgm:pt>
    <dgm:pt modelId="{BE00A034-46FF-4345-B4B5-4EC57C04851F}">
      <dgm:prSet phldrT="[Text]" custT="1"/>
      <dgm:spPr/>
      <dgm:t>
        <a:bodyPr/>
        <a:lstStyle/>
        <a:p>
          <a:r>
            <a:rPr lang="en-US" sz="2400" dirty="0" smtClean="0"/>
            <a:t>Government &amp; Economics</a:t>
          </a:r>
          <a:endParaRPr lang="en-US" sz="2400" dirty="0"/>
        </a:p>
      </dgm:t>
    </dgm:pt>
    <dgm:pt modelId="{434F2ECA-6781-544B-9C44-6DA870650AEB}" type="parTrans" cxnId="{1A1D5317-FE83-2946-A30D-B950625BC48D}">
      <dgm:prSet/>
      <dgm:spPr/>
      <dgm:t>
        <a:bodyPr/>
        <a:lstStyle/>
        <a:p>
          <a:endParaRPr lang="en-US"/>
        </a:p>
      </dgm:t>
    </dgm:pt>
    <dgm:pt modelId="{E4B328C6-2C9E-0048-B3BB-2A8082D52A8C}" type="sibTrans" cxnId="{1A1D5317-FE83-2946-A30D-B950625BC48D}">
      <dgm:prSet/>
      <dgm:spPr/>
      <dgm:t>
        <a:bodyPr/>
        <a:lstStyle/>
        <a:p>
          <a:endParaRPr lang="en-US"/>
        </a:p>
      </dgm:t>
    </dgm:pt>
    <dgm:pt modelId="{E6D4E45F-DDCA-A84E-A70A-3CA0CE0AC973}">
      <dgm:prSet custT="1"/>
      <dgm:spPr/>
      <dgm:t>
        <a:bodyPr/>
        <a:lstStyle/>
        <a:p>
          <a:r>
            <a:rPr lang="en-US" sz="2400" dirty="0" smtClean="0"/>
            <a:t>Global II </a:t>
          </a:r>
          <a:endParaRPr lang="en-US" sz="2400" dirty="0"/>
        </a:p>
      </dgm:t>
    </dgm:pt>
    <dgm:pt modelId="{B7052912-4586-EE4C-A8C3-6E853D8D6F48}" type="parTrans" cxnId="{09149BB1-88BC-B346-B91E-AFC1EBF3528E}">
      <dgm:prSet/>
      <dgm:spPr/>
      <dgm:t>
        <a:bodyPr/>
        <a:lstStyle/>
        <a:p>
          <a:endParaRPr lang="en-US"/>
        </a:p>
      </dgm:t>
    </dgm:pt>
    <dgm:pt modelId="{253026E2-FD73-CF4E-9749-6BE1A9BBA1D4}" type="sibTrans" cxnId="{09149BB1-88BC-B346-B91E-AFC1EBF3528E}">
      <dgm:prSet/>
      <dgm:spPr/>
      <dgm:t>
        <a:bodyPr/>
        <a:lstStyle/>
        <a:p>
          <a:endParaRPr lang="en-US"/>
        </a:p>
      </dgm:t>
    </dgm:pt>
    <dgm:pt modelId="{C23D2A3E-A98E-4848-9219-F494907E143B}">
      <dgm:prSet custT="1"/>
      <dgm:spPr/>
      <dgm:t>
        <a:bodyPr/>
        <a:lstStyle/>
        <a:p>
          <a:r>
            <a:rPr lang="en-US" sz="1400" b="1" dirty="0" smtClean="0"/>
            <a:t>AP U.S. History</a:t>
          </a:r>
          <a:endParaRPr lang="en-US" sz="1100" b="1" dirty="0"/>
        </a:p>
      </dgm:t>
    </dgm:pt>
    <dgm:pt modelId="{CA0DED62-98F7-DA41-A27F-A9F8A80DEB38}" type="parTrans" cxnId="{8597FFC4-1737-0742-9C41-29948C4339A8}">
      <dgm:prSet/>
      <dgm:spPr/>
      <dgm:t>
        <a:bodyPr/>
        <a:lstStyle/>
        <a:p>
          <a:endParaRPr lang="en-US"/>
        </a:p>
      </dgm:t>
    </dgm:pt>
    <dgm:pt modelId="{BAB348FA-094B-8947-A44D-B7890809605E}" type="sibTrans" cxnId="{8597FFC4-1737-0742-9C41-29948C4339A8}">
      <dgm:prSet/>
      <dgm:spPr/>
      <dgm:t>
        <a:bodyPr/>
        <a:lstStyle/>
        <a:p>
          <a:endParaRPr lang="en-US"/>
        </a:p>
      </dgm:t>
    </dgm:pt>
    <dgm:pt modelId="{7A641803-6D5C-1849-86C8-660B761452D2}">
      <dgm:prSet custT="1"/>
      <dgm:spPr/>
      <dgm:t>
        <a:bodyPr/>
        <a:lstStyle/>
        <a:p>
          <a:r>
            <a:rPr lang="en-US" sz="1300" dirty="0" smtClean="0"/>
            <a:t>Model OAS</a:t>
          </a:r>
          <a:endParaRPr lang="en-US" sz="1100" i="1" dirty="0"/>
        </a:p>
      </dgm:t>
    </dgm:pt>
    <dgm:pt modelId="{45215830-5A02-6846-A3A8-5FB0EFE5A6C1}" type="parTrans" cxnId="{1A3F7583-E923-2C40-A225-02F6A3F8F98B}">
      <dgm:prSet/>
      <dgm:spPr/>
      <dgm:t>
        <a:bodyPr/>
        <a:lstStyle/>
        <a:p>
          <a:endParaRPr lang="en-US"/>
        </a:p>
      </dgm:t>
    </dgm:pt>
    <dgm:pt modelId="{30C90A72-8646-2D4F-BDF4-B94ED1637A38}" type="sibTrans" cxnId="{1A3F7583-E923-2C40-A225-02F6A3F8F98B}">
      <dgm:prSet/>
      <dgm:spPr/>
      <dgm:t>
        <a:bodyPr/>
        <a:lstStyle/>
        <a:p>
          <a:endParaRPr lang="en-US"/>
        </a:p>
      </dgm:t>
    </dgm:pt>
    <dgm:pt modelId="{1088BBD4-9AFC-A349-95B2-BBE3161CC071}">
      <dgm:prSet custT="1"/>
      <dgm:spPr/>
      <dgm:t>
        <a:bodyPr/>
        <a:lstStyle/>
        <a:p>
          <a:r>
            <a:rPr lang="en-US" sz="1300" dirty="0" smtClean="0"/>
            <a:t>Criminal Justice</a:t>
          </a:r>
          <a:endParaRPr lang="en-US" sz="1100" i="1" dirty="0"/>
        </a:p>
      </dgm:t>
    </dgm:pt>
    <dgm:pt modelId="{3A69FCBE-43F6-8441-AA10-1B89003D5C38}" type="parTrans" cxnId="{EC0C8F87-EA7C-0D4C-B2E0-5B48BB5F003B}">
      <dgm:prSet/>
      <dgm:spPr/>
      <dgm:t>
        <a:bodyPr/>
        <a:lstStyle/>
        <a:p>
          <a:endParaRPr lang="en-US"/>
        </a:p>
      </dgm:t>
    </dgm:pt>
    <dgm:pt modelId="{B054EF8A-3D73-3242-8800-45824E65795E}" type="sibTrans" cxnId="{EC0C8F87-EA7C-0D4C-B2E0-5B48BB5F003B}">
      <dgm:prSet/>
      <dgm:spPr/>
      <dgm:t>
        <a:bodyPr/>
        <a:lstStyle/>
        <a:p>
          <a:endParaRPr lang="en-US"/>
        </a:p>
      </dgm:t>
    </dgm:pt>
    <dgm:pt modelId="{C5FC8388-05A0-5041-935F-6463B9941A98}" type="pres">
      <dgm:prSet presAssocID="{3C43865C-DEDD-D94F-9818-BD36BD38DD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281214-2413-DD42-9226-B9549462B274}" type="pres">
      <dgm:prSet presAssocID="{37F7C44A-7413-A048-99CD-88EFBDCF2739}" presName="parentLin" presStyleCnt="0"/>
      <dgm:spPr/>
    </dgm:pt>
    <dgm:pt modelId="{BDAD6719-4677-D44E-A453-4C78A97502A8}" type="pres">
      <dgm:prSet presAssocID="{37F7C44A-7413-A048-99CD-88EFBDCF273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6C96433-8EA3-A440-BACD-35FB2D9D7245}" type="pres">
      <dgm:prSet presAssocID="{37F7C44A-7413-A048-99CD-88EFBDCF273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742A1-3C30-A841-BC4D-B3FE98983FF8}" type="pres">
      <dgm:prSet presAssocID="{37F7C44A-7413-A048-99CD-88EFBDCF2739}" presName="negativeSpace" presStyleCnt="0"/>
      <dgm:spPr/>
    </dgm:pt>
    <dgm:pt modelId="{FDF186BA-89BC-0E49-8A7D-43911BDD0404}" type="pres">
      <dgm:prSet presAssocID="{37F7C44A-7413-A048-99CD-88EFBDCF2739}" presName="childText" presStyleLbl="conFgAcc1" presStyleIdx="0" presStyleCnt="4">
        <dgm:presLayoutVars>
          <dgm:bulletEnabled val="1"/>
        </dgm:presLayoutVars>
      </dgm:prSet>
      <dgm:spPr/>
    </dgm:pt>
    <dgm:pt modelId="{9B68C8F1-938C-2C49-9C32-ED1243900996}" type="pres">
      <dgm:prSet presAssocID="{6C3FCA4F-AD5E-474A-9452-7E599ECE05EA}" presName="spaceBetweenRectangles" presStyleCnt="0"/>
      <dgm:spPr/>
    </dgm:pt>
    <dgm:pt modelId="{D9EEE0DE-538D-FF46-B0B4-E18B686D755F}" type="pres">
      <dgm:prSet presAssocID="{E6D4E45F-DDCA-A84E-A70A-3CA0CE0AC973}" presName="parentLin" presStyleCnt="0"/>
      <dgm:spPr/>
    </dgm:pt>
    <dgm:pt modelId="{2A3159B4-ADF0-B84C-BB12-7714C501B57A}" type="pres">
      <dgm:prSet presAssocID="{E6D4E45F-DDCA-A84E-A70A-3CA0CE0AC97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685236B3-ABD2-7044-A2E5-93B0A6677A81}" type="pres">
      <dgm:prSet presAssocID="{E6D4E45F-DDCA-A84E-A70A-3CA0CE0AC97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D5F8C-830C-AF4D-872B-E5A588A0CC9B}" type="pres">
      <dgm:prSet presAssocID="{E6D4E45F-DDCA-A84E-A70A-3CA0CE0AC973}" presName="negativeSpace" presStyleCnt="0"/>
      <dgm:spPr/>
    </dgm:pt>
    <dgm:pt modelId="{1E7C78EE-B23A-6E43-ACF4-72B487E87969}" type="pres">
      <dgm:prSet presAssocID="{E6D4E45F-DDCA-A84E-A70A-3CA0CE0AC973}" presName="childText" presStyleLbl="conFgAcc1" presStyleIdx="1" presStyleCnt="4">
        <dgm:presLayoutVars>
          <dgm:bulletEnabled val="1"/>
        </dgm:presLayoutVars>
      </dgm:prSet>
      <dgm:spPr/>
    </dgm:pt>
    <dgm:pt modelId="{26CB9AE9-F6E9-E944-AD91-696E94000803}" type="pres">
      <dgm:prSet presAssocID="{253026E2-FD73-CF4E-9749-6BE1A9BBA1D4}" presName="spaceBetweenRectangles" presStyleCnt="0"/>
      <dgm:spPr/>
    </dgm:pt>
    <dgm:pt modelId="{9864690B-13ED-5A43-B6AC-0342895CEF06}" type="pres">
      <dgm:prSet presAssocID="{BE13A852-BDDD-7643-A8E4-FDCFD521EC3F}" presName="parentLin" presStyleCnt="0"/>
      <dgm:spPr/>
    </dgm:pt>
    <dgm:pt modelId="{C4AB786A-1BAD-8140-B137-D2F35192281F}" type="pres">
      <dgm:prSet presAssocID="{BE13A852-BDDD-7643-A8E4-FDCFD521EC3F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BF93BDE2-8B9A-1E41-9EBA-72412B834FE7}" type="pres">
      <dgm:prSet presAssocID="{BE13A852-BDDD-7643-A8E4-FDCFD521EC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B8AB7-8330-AA43-B133-8B334513FAB5}" type="pres">
      <dgm:prSet presAssocID="{BE13A852-BDDD-7643-A8E4-FDCFD521EC3F}" presName="negativeSpace" presStyleCnt="0"/>
      <dgm:spPr/>
    </dgm:pt>
    <dgm:pt modelId="{F504B00A-F052-4242-9774-D652BF6EB6A3}" type="pres">
      <dgm:prSet presAssocID="{BE13A852-BDDD-7643-A8E4-FDCFD521EC3F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DD5DE-B433-1145-A28B-E4A023A57E9C}" type="pres">
      <dgm:prSet presAssocID="{C45778C0-8A56-A546-887C-A51E25CD09E1}" presName="spaceBetweenRectangles" presStyleCnt="0"/>
      <dgm:spPr/>
    </dgm:pt>
    <dgm:pt modelId="{78DBF11B-EF8D-C64C-A3CA-48791BAC9C7B}" type="pres">
      <dgm:prSet presAssocID="{BE00A034-46FF-4345-B4B5-4EC57C04851F}" presName="parentLin" presStyleCnt="0"/>
      <dgm:spPr/>
    </dgm:pt>
    <dgm:pt modelId="{6B7F0FF5-7DCC-5342-8D18-7B3A8C23BCBD}" type="pres">
      <dgm:prSet presAssocID="{BE00A034-46FF-4345-B4B5-4EC57C04851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DCCF8D5-473A-B341-A663-37C3B8950320}" type="pres">
      <dgm:prSet presAssocID="{BE00A034-46FF-4345-B4B5-4EC57C04851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ECB551-3EE9-4C47-9F1A-05AB106146A2}" type="pres">
      <dgm:prSet presAssocID="{BE00A034-46FF-4345-B4B5-4EC57C04851F}" presName="negativeSpace" presStyleCnt="0"/>
      <dgm:spPr/>
    </dgm:pt>
    <dgm:pt modelId="{965E8F69-EBC2-F94E-8E83-5620DA96C89F}" type="pres">
      <dgm:prSet presAssocID="{BE00A034-46FF-4345-B4B5-4EC57C04851F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97FFC4-1737-0742-9C41-29948C4339A8}" srcId="{BE13A852-BDDD-7643-A8E4-FDCFD521EC3F}" destId="{C23D2A3E-A98E-4848-9219-F494907E143B}" srcOrd="0" destOrd="0" parTransId="{CA0DED62-98F7-DA41-A27F-A9F8A80DEB38}" sibTransId="{BAB348FA-094B-8947-A44D-B7890809605E}"/>
    <dgm:cxn modelId="{09149BB1-88BC-B346-B91E-AFC1EBF3528E}" srcId="{3C43865C-DEDD-D94F-9818-BD36BD38DD61}" destId="{E6D4E45F-DDCA-A84E-A70A-3CA0CE0AC973}" srcOrd="1" destOrd="0" parTransId="{B7052912-4586-EE4C-A8C3-6E853D8D6F48}" sibTransId="{253026E2-FD73-CF4E-9749-6BE1A9BBA1D4}"/>
    <dgm:cxn modelId="{15BFA784-63E5-8546-8523-BD231E5F0166}" type="presOf" srcId="{E6D4E45F-DDCA-A84E-A70A-3CA0CE0AC973}" destId="{685236B3-ABD2-7044-A2E5-93B0A6677A81}" srcOrd="1" destOrd="0" presId="urn:microsoft.com/office/officeart/2005/8/layout/list1"/>
    <dgm:cxn modelId="{A7E434EC-3351-CB4D-A8BE-9B70044A78CB}" type="presOf" srcId="{3C43865C-DEDD-D94F-9818-BD36BD38DD61}" destId="{C5FC8388-05A0-5041-935F-6463B9941A98}" srcOrd="0" destOrd="0" presId="urn:microsoft.com/office/officeart/2005/8/layout/list1"/>
    <dgm:cxn modelId="{BE603028-3BF3-C749-82B5-80A368F03A77}" type="presOf" srcId="{BE00A034-46FF-4345-B4B5-4EC57C04851F}" destId="{6B7F0FF5-7DCC-5342-8D18-7B3A8C23BCBD}" srcOrd="0" destOrd="0" presId="urn:microsoft.com/office/officeart/2005/8/layout/list1"/>
    <dgm:cxn modelId="{88887492-8B4C-D843-8EC0-B21CDFBC881D}" type="presOf" srcId="{1088BBD4-9AFC-A349-95B2-BBE3161CC071}" destId="{965E8F69-EBC2-F94E-8E83-5620DA96C89F}" srcOrd="0" destOrd="1" presId="urn:microsoft.com/office/officeart/2005/8/layout/list1"/>
    <dgm:cxn modelId="{4EC46FF9-3371-1D43-ADA4-5D830428A2BF}" type="presOf" srcId="{37F7C44A-7413-A048-99CD-88EFBDCF2739}" destId="{46C96433-8EA3-A440-BACD-35FB2D9D7245}" srcOrd="1" destOrd="0" presId="urn:microsoft.com/office/officeart/2005/8/layout/list1"/>
    <dgm:cxn modelId="{E78F6A80-D184-F44A-8CC4-D11685C0EB6E}" srcId="{3C43865C-DEDD-D94F-9818-BD36BD38DD61}" destId="{BE13A852-BDDD-7643-A8E4-FDCFD521EC3F}" srcOrd="2" destOrd="0" parTransId="{90855191-DE85-8A49-9D9A-5A2BDEA30CC7}" sibTransId="{C45778C0-8A56-A546-887C-A51E25CD09E1}"/>
    <dgm:cxn modelId="{CF1FC4B1-25C4-0342-BABB-8EAAA79F1175}" type="presOf" srcId="{BE00A034-46FF-4345-B4B5-4EC57C04851F}" destId="{CDCCF8D5-473A-B341-A663-37C3B8950320}" srcOrd="1" destOrd="0" presId="urn:microsoft.com/office/officeart/2005/8/layout/list1"/>
    <dgm:cxn modelId="{D9C6EE6A-3993-934B-9635-4CA48E14ECB0}" type="presOf" srcId="{C23D2A3E-A98E-4848-9219-F494907E143B}" destId="{F504B00A-F052-4242-9774-D652BF6EB6A3}" srcOrd="0" destOrd="0" presId="urn:microsoft.com/office/officeart/2005/8/layout/list1"/>
    <dgm:cxn modelId="{6A535365-6980-A344-BA80-EEDA06D2877D}" type="presOf" srcId="{BE13A852-BDDD-7643-A8E4-FDCFD521EC3F}" destId="{C4AB786A-1BAD-8140-B137-D2F35192281F}" srcOrd="0" destOrd="0" presId="urn:microsoft.com/office/officeart/2005/8/layout/list1"/>
    <dgm:cxn modelId="{1A1D5317-FE83-2946-A30D-B950625BC48D}" srcId="{3C43865C-DEDD-D94F-9818-BD36BD38DD61}" destId="{BE00A034-46FF-4345-B4B5-4EC57C04851F}" srcOrd="3" destOrd="0" parTransId="{434F2ECA-6781-544B-9C44-6DA870650AEB}" sibTransId="{E4B328C6-2C9E-0048-B3BB-2A8082D52A8C}"/>
    <dgm:cxn modelId="{604B48D0-73BF-A04D-9DB5-F273618D1040}" type="presOf" srcId="{BE13A852-BDDD-7643-A8E4-FDCFD521EC3F}" destId="{BF93BDE2-8B9A-1E41-9EBA-72412B834FE7}" srcOrd="1" destOrd="0" presId="urn:microsoft.com/office/officeart/2005/8/layout/list1"/>
    <dgm:cxn modelId="{1A3F7583-E923-2C40-A225-02F6A3F8F98B}" srcId="{BE00A034-46FF-4345-B4B5-4EC57C04851F}" destId="{7A641803-6D5C-1849-86C8-660B761452D2}" srcOrd="0" destOrd="0" parTransId="{45215830-5A02-6846-A3A8-5FB0EFE5A6C1}" sibTransId="{30C90A72-8646-2D4F-BDF4-B94ED1637A38}"/>
    <dgm:cxn modelId="{EC0C8F87-EA7C-0D4C-B2E0-5B48BB5F003B}" srcId="{BE00A034-46FF-4345-B4B5-4EC57C04851F}" destId="{1088BBD4-9AFC-A349-95B2-BBE3161CC071}" srcOrd="1" destOrd="0" parTransId="{3A69FCBE-43F6-8441-AA10-1B89003D5C38}" sibTransId="{B054EF8A-3D73-3242-8800-45824E65795E}"/>
    <dgm:cxn modelId="{3DE98FDE-1DBF-D44A-A410-AF35BD1B0415}" type="presOf" srcId="{7A641803-6D5C-1849-86C8-660B761452D2}" destId="{965E8F69-EBC2-F94E-8E83-5620DA96C89F}" srcOrd="0" destOrd="0" presId="urn:microsoft.com/office/officeart/2005/8/layout/list1"/>
    <dgm:cxn modelId="{AF566F19-5C6D-C44E-9458-5B5BCBED3666}" srcId="{3C43865C-DEDD-D94F-9818-BD36BD38DD61}" destId="{37F7C44A-7413-A048-99CD-88EFBDCF2739}" srcOrd="0" destOrd="0" parTransId="{87980F25-B838-6F4A-8917-2E9CB83E67E3}" sibTransId="{6C3FCA4F-AD5E-474A-9452-7E599ECE05EA}"/>
    <dgm:cxn modelId="{951D763D-E60A-1240-853F-336409989F7A}" type="presOf" srcId="{E6D4E45F-DDCA-A84E-A70A-3CA0CE0AC973}" destId="{2A3159B4-ADF0-B84C-BB12-7714C501B57A}" srcOrd="0" destOrd="0" presId="urn:microsoft.com/office/officeart/2005/8/layout/list1"/>
    <dgm:cxn modelId="{57A3595C-37E5-EB41-9FF1-69E0F12CFA66}" type="presOf" srcId="{37F7C44A-7413-A048-99CD-88EFBDCF2739}" destId="{BDAD6719-4677-D44E-A453-4C78A97502A8}" srcOrd="0" destOrd="0" presId="urn:microsoft.com/office/officeart/2005/8/layout/list1"/>
    <dgm:cxn modelId="{5743DADF-F5CA-5846-BCE4-658DC9BC4EC6}" type="presParOf" srcId="{C5FC8388-05A0-5041-935F-6463B9941A98}" destId="{41281214-2413-DD42-9226-B9549462B274}" srcOrd="0" destOrd="0" presId="urn:microsoft.com/office/officeart/2005/8/layout/list1"/>
    <dgm:cxn modelId="{B5F718CC-2FDC-F14F-ABD4-2D914BB038C0}" type="presParOf" srcId="{41281214-2413-DD42-9226-B9549462B274}" destId="{BDAD6719-4677-D44E-A453-4C78A97502A8}" srcOrd="0" destOrd="0" presId="urn:microsoft.com/office/officeart/2005/8/layout/list1"/>
    <dgm:cxn modelId="{C04E2BD4-885E-7D49-892B-5CCE876ECC03}" type="presParOf" srcId="{41281214-2413-DD42-9226-B9549462B274}" destId="{46C96433-8EA3-A440-BACD-35FB2D9D7245}" srcOrd="1" destOrd="0" presId="urn:microsoft.com/office/officeart/2005/8/layout/list1"/>
    <dgm:cxn modelId="{4CFEE25C-DF4C-BC4E-8524-5B26C3BAF64C}" type="presParOf" srcId="{C5FC8388-05A0-5041-935F-6463B9941A98}" destId="{E8C742A1-3C30-A841-BC4D-B3FE98983FF8}" srcOrd="1" destOrd="0" presId="urn:microsoft.com/office/officeart/2005/8/layout/list1"/>
    <dgm:cxn modelId="{EB22ED81-8AD2-874F-9B65-4EA3EC1D9D20}" type="presParOf" srcId="{C5FC8388-05A0-5041-935F-6463B9941A98}" destId="{FDF186BA-89BC-0E49-8A7D-43911BDD0404}" srcOrd="2" destOrd="0" presId="urn:microsoft.com/office/officeart/2005/8/layout/list1"/>
    <dgm:cxn modelId="{39A3FEB5-90CD-2348-8541-2ADA6E40649D}" type="presParOf" srcId="{C5FC8388-05A0-5041-935F-6463B9941A98}" destId="{9B68C8F1-938C-2C49-9C32-ED1243900996}" srcOrd="3" destOrd="0" presId="urn:microsoft.com/office/officeart/2005/8/layout/list1"/>
    <dgm:cxn modelId="{361F2671-77DB-5845-977C-47D30A0B65BE}" type="presParOf" srcId="{C5FC8388-05A0-5041-935F-6463B9941A98}" destId="{D9EEE0DE-538D-FF46-B0B4-E18B686D755F}" srcOrd="4" destOrd="0" presId="urn:microsoft.com/office/officeart/2005/8/layout/list1"/>
    <dgm:cxn modelId="{742C5AF5-FFC5-E64F-A39B-66656DFE18E9}" type="presParOf" srcId="{D9EEE0DE-538D-FF46-B0B4-E18B686D755F}" destId="{2A3159B4-ADF0-B84C-BB12-7714C501B57A}" srcOrd="0" destOrd="0" presId="urn:microsoft.com/office/officeart/2005/8/layout/list1"/>
    <dgm:cxn modelId="{F7B2775C-FA67-8241-84C9-E02B7A7FA00C}" type="presParOf" srcId="{D9EEE0DE-538D-FF46-B0B4-E18B686D755F}" destId="{685236B3-ABD2-7044-A2E5-93B0A6677A81}" srcOrd="1" destOrd="0" presId="urn:microsoft.com/office/officeart/2005/8/layout/list1"/>
    <dgm:cxn modelId="{7534C895-B388-8642-8A4C-70609A4991B9}" type="presParOf" srcId="{C5FC8388-05A0-5041-935F-6463B9941A98}" destId="{B4CD5F8C-830C-AF4D-872B-E5A588A0CC9B}" srcOrd="5" destOrd="0" presId="urn:microsoft.com/office/officeart/2005/8/layout/list1"/>
    <dgm:cxn modelId="{D7BA1BA5-D726-E444-9D17-AF957464F12B}" type="presParOf" srcId="{C5FC8388-05A0-5041-935F-6463B9941A98}" destId="{1E7C78EE-B23A-6E43-ACF4-72B487E87969}" srcOrd="6" destOrd="0" presId="urn:microsoft.com/office/officeart/2005/8/layout/list1"/>
    <dgm:cxn modelId="{40BAA9CB-3FCB-F641-8A7F-37E412E69D7C}" type="presParOf" srcId="{C5FC8388-05A0-5041-935F-6463B9941A98}" destId="{26CB9AE9-F6E9-E944-AD91-696E94000803}" srcOrd="7" destOrd="0" presId="urn:microsoft.com/office/officeart/2005/8/layout/list1"/>
    <dgm:cxn modelId="{591A2F9B-7F96-5A4C-A5C2-3BDD1BB21C4C}" type="presParOf" srcId="{C5FC8388-05A0-5041-935F-6463B9941A98}" destId="{9864690B-13ED-5A43-B6AC-0342895CEF06}" srcOrd="8" destOrd="0" presId="urn:microsoft.com/office/officeart/2005/8/layout/list1"/>
    <dgm:cxn modelId="{399E4D32-03AD-4C4C-948A-632629D225B7}" type="presParOf" srcId="{9864690B-13ED-5A43-B6AC-0342895CEF06}" destId="{C4AB786A-1BAD-8140-B137-D2F35192281F}" srcOrd="0" destOrd="0" presId="urn:microsoft.com/office/officeart/2005/8/layout/list1"/>
    <dgm:cxn modelId="{4DCEAA19-EA24-A54B-8D16-134D80C62C04}" type="presParOf" srcId="{9864690B-13ED-5A43-B6AC-0342895CEF06}" destId="{BF93BDE2-8B9A-1E41-9EBA-72412B834FE7}" srcOrd="1" destOrd="0" presId="urn:microsoft.com/office/officeart/2005/8/layout/list1"/>
    <dgm:cxn modelId="{762CCA28-ADEB-0644-B79A-A19CC00BC2C5}" type="presParOf" srcId="{C5FC8388-05A0-5041-935F-6463B9941A98}" destId="{D12B8AB7-8330-AA43-B133-8B334513FAB5}" srcOrd="9" destOrd="0" presId="urn:microsoft.com/office/officeart/2005/8/layout/list1"/>
    <dgm:cxn modelId="{8230993D-D0DF-9747-985A-42689EB7DBA2}" type="presParOf" srcId="{C5FC8388-05A0-5041-935F-6463B9941A98}" destId="{F504B00A-F052-4242-9774-D652BF6EB6A3}" srcOrd="10" destOrd="0" presId="urn:microsoft.com/office/officeart/2005/8/layout/list1"/>
    <dgm:cxn modelId="{DD91F784-B0BC-EF40-99CB-3A3B1D6AADE6}" type="presParOf" srcId="{C5FC8388-05A0-5041-935F-6463B9941A98}" destId="{010DD5DE-B433-1145-A28B-E4A023A57E9C}" srcOrd="11" destOrd="0" presId="urn:microsoft.com/office/officeart/2005/8/layout/list1"/>
    <dgm:cxn modelId="{6C2FDDF8-CD41-E342-A304-8B0299C4D8A3}" type="presParOf" srcId="{C5FC8388-05A0-5041-935F-6463B9941A98}" destId="{78DBF11B-EF8D-C64C-A3CA-48791BAC9C7B}" srcOrd="12" destOrd="0" presId="urn:microsoft.com/office/officeart/2005/8/layout/list1"/>
    <dgm:cxn modelId="{6EC7E69A-B282-C642-A93F-5FE3716F77C8}" type="presParOf" srcId="{78DBF11B-EF8D-C64C-A3CA-48791BAC9C7B}" destId="{6B7F0FF5-7DCC-5342-8D18-7B3A8C23BCBD}" srcOrd="0" destOrd="0" presId="urn:microsoft.com/office/officeart/2005/8/layout/list1"/>
    <dgm:cxn modelId="{7D9FE53C-D32C-4D4F-AE1F-0EF6D1685F2B}" type="presParOf" srcId="{78DBF11B-EF8D-C64C-A3CA-48791BAC9C7B}" destId="{CDCCF8D5-473A-B341-A663-37C3B8950320}" srcOrd="1" destOrd="0" presId="urn:microsoft.com/office/officeart/2005/8/layout/list1"/>
    <dgm:cxn modelId="{798FEA9F-9FD8-C04D-B4DA-86438FC7EF35}" type="presParOf" srcId="{C5FC8388-05A0-5041-935F-6463B9941A98}" destId="{D7ECB551-3EE9-4C47-9F1A-05AB106146A2}" srcOrd="13" destOrd="0" presId="urn:microsoft.com/office/officeart/2005/8/layout/list1"/>
    <dgm:cxn modelId="{2C9237CE-FA80-5F45-86EF-1D89AB564C9C}" type="presParOf" srcId="{C5FC8388-05A0-5041-935F-6463B9941A98}" destId="{965E8F69-EBC2-F94E-8E83-5620DA96C89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1620C5-40E9-0C4D-B779-306F2734EA0C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7E33D7-04B0-A84E-B3FC-2CC99C772838}">
      <dgm:prSet phldrT="[Text]" custT="1"/>
      <dgm:spPr/>
      <dgm:t>
        <a:bodyPr/>
        <a:lstStyle/>
        <a:p>
          <a:r>
            <a:rPr lang="en-US" sz="2200" dirty="0" smtClean="0">
              <a:solidFill>
                <a:srgbClr val="FFFFFF"/>
              </a:solidFill>
            </a:rPr>
            <a:t>--Algebra A</a:t>
          </a:r>
          <a:endParaRPr lang="en-US" sz="2200" dirty="0" smtClean="0">
            <a:solidFill>
              <a:srgbClr val="FFFFFF"/>
            </a:solidFill>
          </a:endParaRPr>
        </a:p>
        <a:p>
          <a:r>
            <a:rPr lang="en-US" sz="2200" dirty="0" smtClean="0">
              <a:solidFill>
                <a:srgbClr val="FFFFFF"/>
              </a:solidFill>
            </a:rPr>
            <a:t>--Algebra </a:t>
          </a:r>
          <a:r>
            <a:rPr lang="en-US" sz="2200" dirty="0" smtClean="0">
              <a:solidFill>
                <a:srgbClr val="FFFFFF"/>
              </a:solidFill>
            </a:rPr>
            <a:t>I w/ Lab</a:t>
          </a:r>
        </a:p>
      </dgm:t>
    </dgm:pt>
    <dgm:pt modelId="{1B341F53-244A-8542-A662-1FE4BC449DDE}" type="parTrans" cxnId="{6B732315-46A9-B247-9BAA-E22B1E3C37B4}">
      <dgm:prSet/>
      <dgm:spPr/>
      <dgm:t>
        <a:bodyPr/>
        <a:lstStyle/>
        <a:p>
          <a:endParaRPr lang="en-US"/>
        </a:p>
      </dgm:t>
    </dgm:pt>
    <dgm:pt modelId="{FBD7D23D-43E1-A548-969B-5BD794B3D3B6}" type="sibTrans" cxnId="{6B732315-46A9-B247-9BAA-E22B1E3C37B4}">
      <dgm:prSet/>
      <dgm:spPr/>
      <dgm:t>
        <a:bodyPr/>
        <a:lstStyle/>
        <a:p>
          <a:endParaRPr lang="en-US"/>
        </a:p>
      </dgm:t>
    </dgm:pt>
    <dgm:pt modelId="{84A4C1D9-4D78-9D4A-B0DD-D2EF7B916774}">
      <dgm:prSet phldrT="[Text]" custT="1"/>
      <dgm:spPr/>
      <dgm:t>
        <a:bodyPr/>
        <a:lstStyle/>
        <a:p>
          <a:r>
            <a:rPr lang="en-US" sz="2200" dirty="0" smtClean="0">
              <a:solidFill>
                <a:srgbClr val="FFFFFF"/>
              </a:solidFill>
            </a:rPr>
            <a:t>--Algebra </a:t>
          </a:r>
          <a:r>
            <a:rPr lang="en-US" sz="2200" dirty="0" smtClean="0">
              <a:solidFill>
                <a:srgbClr val="FFFFFF"/>
              </a:solidFill>
            </a:rPr>
            <a:t>B</a:t>
          </a:r>
        </a:p>
        <a:p>
          <a:r>
            <a:rPr lang="en-US" sz="2200" dirty="0" smtClean="0">
              <a:solidFill>
                <a:srgbClr val="FFFFFF"/>
              </a:solidFill>
            </a:rPr>
            <a:t>--Geometry</a:t>
          </a:r>
          <a:endParaRPr lang="en-US" sz="2200" dirty="0" smtClean="0">
            <a:solidFill>
              <a:srgbClr val="FFFFFF"/>
            </a:solidFill>
          </a:endParaRPr>
        </a:p>
      </dgm:t>
    </dgm:pt>
    <dgm:pt modelId="{5B12F370-B211-684C-B5DB-0A060A0E780A}" type="parTrans" cxnId="{464D3272-BEB2-0A4E-A99B-EEAA68669DE9}">
      <dgm:prSet/>
      <dgm:spPr/>
      <dgm:t>
        <a:bodyPr/>
        <a:lstStyle/>
        <a:p>
          <a:endParaRPr lang="en-US"/>
        </a:p>
      </dgm:t>
    </dgm:pt>
    <dgm:pt modelId="{2C1ADE7C-7E51-1D41-8801-74F6420C4538}" type="sibTrans" cxnId="{464D3272-BEB2-0A4E-A99B-EEAA68669DE9}">
      <dgm:prSet/>
      <dgm:spPr/>
      <dgm:t>
        <a:bodyPr/>
        <a:lstStyle/>
        <a:p>
          <a:endParaRPr lang="en-US"/>
        </a:p>
      </dgm:t>
    </dgm:pt>
    <dgm:pt modelId="{6B82CC94-FBF1-9842-9186-720ECA6DC708}">
      <dgm:prSet phldrT="[Text]" custT="1"/>
      <dgm:spPr/>
      <dgm:t>
        <a:bodyPr/>
        <a:lstStyle/>
        <a:p>
          <a:endParaRPr lang="en-US" sz="1600" dirty="0" smtClean="0"/>
        </a:p>
        <a:p>
          <a:r>
            <a:rPr lang="en-US" sz="2200" dirty="0" smtClean="0"/>
            <a:t>--Non</a:t>
          </a:r>
          <a:r>
            <a:rPr lang="en-US" sz="2200" dirty="0" smtClean="0"/>
            <a:t>-Regents </a:t>
          </a:r>
          <a:r>
            <a:rPr lang="en-US" sz="2200" dirty="0" smtClean="0"/>
            <a:t>Geometry</a:t>
          </a:r>
          <a:endParaRPr lang="en-US" sz="2200" dirty="0" smtClean="0"/>
        </a:p>
        <a:p>
          <a:r>
            <a:rPr lang="en-US" sz="2200" dirty="0" smtClean="0"/>
            <a:t>--Algebra </a:t>
          </a:r>
          <a:r>
            <a:rPr lang="en-US" sz="2200" dirty="0" smtClean="0"/>
            <a:t>II</a:t>
          </a:r>
        </a:p>
        <a:p>
          <a:endParaRPr lang="en-US" sz="1600" dirty="0"/>
        </a:p>
      </dgm:t>
    </dgm:pt>
    <dgm:pt modelId="{5675C2E8-7EF0-EF43-B71B-C2ABA4D28097}" type="parTrans" cxnId="{0B9F0108-802E-B443-9EE6-65EC1C6C88DB}">
      <dgm:prSet/>
      <dgm:spPr/>
      <dgm:t>
        <a:bodyPr/>
        <a:lstStyle/>
        <a:p>
          <a:endParaRPr lang="en-US"/>
        </a:p>
      </dgm:t>
    </dgm:pt>
    <dgm:pt modelId="{DDFF925A-06FA-7142-BD91-DECA7961D641}" type="sibTrans" cxnId="{0B9F0108-802E-B443-9EE6-65EC1C6C88DB}">
      <dgm:prSet/>
      <dgm:spPr/>
      <dgm:t>
        <a:bodyPr/>
        <a:lstStyle/>
        <a:p>
          <a:endParaRPr lang="en-US"/>
        </a:p>
      </dgm:t>
    </dgm:pt>
    <dgm:pt modelId="{288B54F6-F245-2E4A-8D1D-F0AFF5135D55}">
      <dgm:prSet phldrT="[Text]" custT="1"/>
      <dgm:spPr/>
      <dgm:t>
        <a:bodyPr/>
        <a:lstStyle/>
        <a:p>
          <a:pPr algn="l"/>
          <a:r>
            <a:rPr lang="en-US" sz="2200" dirty="0" smtClean="0"/>
            <a:t>--Pre</a:t>
          </a:r>
          <a:r>
            <a:rPr lang="en-US" sz="2200" dirty="0" smtClean="0"/>
            <a:t>-Calculus</a:t>
          </a:r>
        </a:p>
        <a:p>
          <a:pPr algn="l"/>
          <a:r>
            <a:rPr lang="en-US" sz="2200" dirty="0" smtClean="0"/>
            <a:t>--Financial </a:t>
          </a:r>
          <a:r>
            <a:rPr lang="en-US" sz="2200" dirty="0" smtClean="0"/>
            <a:t>Algebra</a:t>
          </a:r>
        </a:p>
      </dgm:t>
    </dgm:pt>
    <dgm:pt modelId="{A71BAE34-E732-A941-BA0B-39743520F648}" type="parTrans" cxnId="{EA87E0A5-4E60-0D49-AF32-6F92A0B12038}">
      <dgm:prSet/>
      <dgm:spPr/>
      <dgm:t>
        <a:bodyPr/>
        <a:lstStyle/>
        <a:p>
          <a:endParaRPr lang="en-US"/>
        </a:p>
      </dgm:t>
    </dgm:pt>
    <dgm:pt modelId="{2D40CC3A-A842-0F46-9756-58D89B923AC0}" type="sibTrans" cxnId="{EA87E0A5-4E60-0D49-AF32-6F92A0B12038}">
      <dgm:prSet/>
      <dgm:spPr/>
      <dgm:t>
        <a:bodyPr/>
        <a:lstStyle/>
        <a:p>
          <a:endParaRPr lang="en-US"/>
        </a:p>
      </dgm:t>
    </dgm:pt>
    <dgm:pt modelId="{D4EB1830-3E82-1F44-B1FD-EB7EBFACB50E}">
      <dgm:prSet phldrT="[Text]" custT="1"/>
      <dgm:spPr/>
      <dgm:t>
        <a:bodyPr/>
        <a:lstStyle/>
        <a:p>
          <a:pPr algn="l"/>
          <a:r>
            <a:rPr lang="en-US" sz="2200" dirty="0" smtClean="0"/>
            <a:t>-- Intro </a:t>
          </a:r>
          <a:r>
            <a:rPr lang="en-US" sz="2200" dirty="0" smtClean="0"/>
            <a:t>to College Algebra</a:t>
          </a:r>
        </a:p>
        <a:p>
          <a:pPr algn="l"/>
          <a:r>
            <a:rPr lang="en-US" sz="2200" dirty="0" smtClean="0"/>
            <a:t>-- Calculus</a:t>
          </a:r>
          <a:endParaRPr lang="en-US" sz="2200" dirty="0" smtClean="0"/>
        </a:p>
        <a:p>
          <a:pPr algn="l"/>
          <a:r>
            <a:rPr lang="en-US" sz="2200" dirty="0" smtClean="0"/>
            <a:t>-- Statistics</a:t>
          </a:r>
          <a:endParaRPr lang="en-US" sz="2200" dirty="0"/>
        </a:p>
      </dgm:t>
    </dgm:pt>
    <dgm:pt modelId="{6CC7F565-A529-C947-858F-519D7C3BE66A}" type="parTrans" cxnId="{AAF95A8A-07CE-DD47-B316-0C5F600785AD}">
      <dgm:prSet/>
      <dgm:spPr/>
      <dgm:t>
        <a:bodyPr/>
        <a:lstStyle/>
        <a:p>
          <a:endParaRPr lang="en-US"/>
        </a:p>
      </dgm:t>
    </dgm:pt>
    <dgm:pt modelId="{E6CB7280-5F29-5F48-BD72-C8F2FC15FE79}" type="sibTrans" cxnId="{AAF95A8A-07CE-DD47-B316-0C5F600785AD}">
      <dgm:prSet/>
      <dgm:spPr/>
      <dgm:t>
        <a:bodyPr/>
        <a:lstStyle/>
        <a:p>
          <a:endParaRPr lang="en-US"/>
        </a:p>
      </dgm:t>
    </dgm:pt>
    <dgm:pt modelId="{291ED213-0473-A049-81B2-D3E498108237}" type="pres">
      <dgm:prSet presAssocID="{C81620C5-40E9-0C4D-B779-306F2734EA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F872C4-2A14-9943-8450-E9558EB59FFA}" type="pres">
      <dgm:prSet presAssocID="{F67E33D7-04B0-A84E-B3FC-2CC99C77283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B44CE-159B-0743-8437-846416E63FCE}" type="pres">
      <dgm:prSet presAssocID="{FBD7D23D-43E1-A548-969B-5BD794B3D3B6}" presName="sibTrans" presStyleCnt="0"/>
      <dgm:spPr/>
    </dgm:pt>
    <dgm:pt modelId="{F2FE9118-E33C-E64A-8113-6250E0FBCDF7}" type="pres">
      <dgm:prSet presAssocID="{84A4C1D9-4D78-9D4A-B0DD-D2EF7B91677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A1E4A-FB23-0845-8A15-04D611FC2B79}" type="pres">
      <dgm:prSet presAssocID="{2C1ADE7C-7E51-1D41-8801-74F6420C4538}" presName="sibTrans" presStyleCnt="0"/>
      <dgm:spPr/>
    </dgm:pt>
    <dgm:pt modelId="{A16A885E-27A2-CA40-B446-72C5E5886CFB}" type="pres">
      <dgm:prSet presAssocID="{6B82CC94-FBF1-9842-9186-720ECA6DC7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C0350-5E4F-DD45-B650-9498B2B6B8FD}" type="pres">
      <dgm:prSet presAssocID="{DDFF925A-06FA-7142-BD91-DECA7961D641}" presName="sibTrans" presStyleCnt="0"/>
      <dgm:spPr/>
    </dgm:pt>
    <dgm:pt modelId="{3428F9AA-2D7F-7D42-895F-E9D090CC3BD0}" type="pres">
      <dgm:prSet presAssocID="{D4EB1830-3E82-1F44-B1FD-EB7EBFACB5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EC898-CB0C-6043-9318-D2043301217E}" type="pres">
      <dgm:prSet presAssocID="{E6CB7280-5F29-5F48-BD72-C8F2FC15FE79}" presName="sibTrans" presStyleCnt="0"/>
      <dgm:spPr/>
    </dgm:pt>
    <dgm:pt modelId="{A78FBD19-B731-3A4F-A2D4-73C9634145C2}" type="pres">
      <dgm:prSet presAssocID="{288B54F6-F245-2E4A-8D1D-F0AFF5135D5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E3C20E-91FE-764C-A2F8-7F2C9D458C0F}" type="presOf" srcId="{C81620C5-40E9-0C4D-B779-306F2734EA0C}" destId="{291ED213-0473-A049-81B2-D3E498108237}" srcOrd="0" destOrd="0" presId="urn:microsoft.com/office/officeart/2005/8/layout/default"/>
    <dgm:cxn modelId="{65A97062-00D3-C44C-8341-D4A8E23F6DD8}" type="presOf" srcId="{D4EB1830-3E82-1F44-B1FD-EB7EBFACB50E}" destId="{3428F9AA-2D7F-7D42-895F-E9D090CC3BD0}" srcOrd="0" destOrd="0" presId="urn:microsoft.com/office/officeart/2005/8/layout/default"/>
    <dgm:cxn modelId="{34686A87-A935-9A4B-AA2C-6A3CDA63241B}" type="presOf" srcId="{6B82CC94-FBF1-9842-9186-720ECA6DC708}" destId="{A16A885E-27A2-CA40-B446-72C5E5886CFB}" srcOrd="0" destOrd="0" presId="urn:microsoft.com/office/officeart/2005/8/layout/default"/>
    <dgm:cxn modelId="{EA87E0A5-4E60-0D49-AF32-6F92A0B12038}" srcId="{C81620C5-40E9-0C4D-B779-306F2734EA0C}" destId="{288B54F6-F245-2E4A-8D1D-F0AFF5135D55}" srcOrd="4" destOrd="0" parTransId="{A71BAE34-E732-A941-BA0B-39743520F648}" sibTransId="{2D40CC3A-A842-0F46-9756-58D89B923AC0}"/>
    <dgm:cxn modelId="{464D3272-BEB2-0A4E-A99B-EEAA68669DE9}" srcId="{C81620C5-40E9-0C4D-B779-306F2734EA0C}" destId="{84A4C1D9-4D78-9D4A-B0DD-D2EF7B916774}" srcOrd="1" destOrd="0" parTransId="{5B12F370-B211-684C-B5DB-0A060A0E780A}" sibTransId="{2C1ADE7C-7E51-1D41-8801-74F6420C4538}"/>
    <dgm:cxn modelId="{AAF95A8A-07CE-DD47-B316-0C5F600785AD}" srcId="{C81620C5-40E9-0C4D-B779-306F2734EA0C}" destId="{D4EB1830-3E82-1F44-B1FD-EB7EBFACB50E}" srcOrd="3" destOrd="0" parTransId="{6CC7F565-A529-C947-858F-519D7C3BE66A}" sibTransId="{E6CB7280-5F29-5F48-BD72-C8F2FC15FE79}"/>
    <dgm:cxn modelId="{6B732315-46A9-B247-9BAA-E22B1E3C37B4}" srcId="{C81620C5-40E9-0C4D-B779-306F2734EA0C}" destId="{F67E33D7-04B0-A84E-B3FC-2CC99C772838}" srcOrd="0" destOrd="0" parTransId="{1B341F53-244A-8542-A662-1FE4BC449DDE}" sibTransId="{FBD7D23D-43E1-A548-969B-5BD794B3D3B6}"/>
    <dgm:cxn modelId="{39965307-3AC4-8C4A-957C-6BDB3DAAF77D}" type="presOf" srcId="{F67E33D7-04B0-A84E-B3FC-2CC99C772838}" destId="{D8F872C4-2A14-9943-8450-E9558EB59FFA}" srcOrd="0" destOrd="0" presId="urn:microsoft.com/office/officeart/2005/8/layout/default"/>
    <dgm:cxn modelId="{3A38E0CF-6CD0-0D45-813F-2F0A5C2F80D0}" type="presOf" srcId="{288B54F6-F245-2E4A-8D1D-F0AFF5135D55}" destId="{A78FBD19-B731-3A4F-A2D4-73C9634145C2}" srcOrd="0" destOrd="0" presId="urn:microsoft.com/office/officeart/2005/8/layout/default"/>
    <dgm:cxn modelId="{0B9F0108-802E-B443-9EE6-65EC1C6C88DB}" srcId="{C81620C5-40E9-0C4D-B779-306F2734EA0C}" destId="{6B82CC94-FBF1-9842-9186-720ECA6DC708}" srcOrd="2" destOrd="0" parTransId="{5675C2E8-7EF0-EF43-B71B-C2ABA4D28097}" sibTransId="{DDFF925A-06FA-7142-BD91-DECA7961D641}"/>
    <dgm:cxn modelId="{BF6E66AA-0256-1544-BC15-A60057FF04A7}" type="presOf" srcId="{84A4C1D9-4D78-9D4A-B0DD-D2EF7B916774}" destId="{F2FE9118-E33C-E64A-8113-6250E0FBCDF7}" srcOrd="0" destOrd="0" presId="urn:microsoft.com/office/officeart/2005/8/layout/default"/>
    <dgm:cxn modelId="{FCA0E5E6-B449-BB41-BAA5-4B5A33F3C80B}" type="presParOf" srcId="{291ED213-0473-A049-81B2-D3E498108237}" destId="{D8F872C4-2A14-9943-8450-E9558EB59FFA}" srcOrd="0" destOrd="0" presId="urn:microsoft.com/office/officeart/2005/8/layout/default"/>
    <dgm:cxn modelId="{F07C633B-CC3B-2148-A2F7-20088A021467}" type="presParOf" srcId="{291ED213-0473-A049-81B2-D3E498108237}" destId="{EB8B44CE-159B-0743-8437-846416E63FCE}" srcOrd="1" destOrd="0" presId="urn:microsoft.com/office/officeart/2005/8/layout/default"/>
    <dgm:cxn modelId="{139B3D4E-E17F-DA4B-B499-9D063D502880}" type="presParOf" srcId="{291ED213-0473-A049-81B2-D3E498108237}" destId="{F2FE9118-E33C-E64A-8113-6250E0FBCDF7}" srcOrd="2" destOrd="0" presId="urn:microsoft.com/office/officeart/2005/8/layout/default"/>
    <dgm:cxn modelId="{0E4C89E7-D9B5-4142-A3C4-C134BABAD83B}" type="presParOf" srcId="{291ED213-0473-A049-81B2-D3E498108237}" destId="{EF6A1E4A-FB23-0845-8A15-04D611FC2B79}" srcOrd="3" destOrd="0" presId="urn:microsoft.com/office/officeart/2005/8/layout/default"/>
    <dgm:cxn modelId="{CFBFC03C-9CAD-E34F-A7F3-7EC479985A2B}" type="presParOf" srcId="{291ED213-0473-A049-81B2-D3E498108237}" destId="{A16A885E-27A2-CA40-B446-72C5E5886CFB}" srcOrd="4" destOrd="0" presId="urn:microsoft.com/office/officeart/2005/8/layout/default"/>
    <dgm:cxn modelId="{DD4A58F3-4C6C-F74D-9B89-0017226507F0}" type="presParOf" srcId="{291ED213-0473-A049-81B2-D3E498108237}" destId="{884C0350-5E4F-DD45-B650-9498B2B6B8FD}" srcOrd="5" destOrd="0" presId="urn:microsoft.com/office/officeart/2005/8/layout/default"/>
    <dgm:cxn modelId="{1C8D3E1D-8FA4-684F-B435-028B40FDCAA9}" type="presParOf" srcId="{291ED213-0473-A049-81B2-D3E498108237}" destId="{3428F9AA-2D7F-7D42-895F-E9D090CC3BD0}" srcOrd="6" destOrd="0" presId="urn:microsoft.com/office/officeart/2005/8/layout/default"/>
    <dgm:cxn modelId="{D3815C7D-74F3-5C46-853B-C11EBBD52962}" type="presParOf" srcId="{291ED213-0473-A049-81B2-D3E498108237}" destId="{48DEC898-CB0C-6043-9318-D2043301217E}" srcOrd="7" destOrd="0" presId="urn:microsoft.com/office/officeart/2005/8/layout/default"/>
    <dgm:cxn modelId="{04633B79-CF53-2B4A-92F0-02216BE67A14}" type="presParOf" srcId="{291ED213-0473-A049-81B2-D3E498108237}" destId="{A78FBD19-B731-3A4F-A2D4-73C9634145C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2F129B-60CC-CD44-9954-08A795C0F561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2B6ED7-AB19-F241-9E1D-C75A720E2CC1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Living Environment</a:t>
          </a:r>
        </a:p>
      </dgm:t>
    </dgm:pt>
    <dgm:pt modelId="{9FAECBCF-BCEF-8E46-933D-2EBB6B0212C4}" type="parTrans" cxnId="{3B7CAF15-64A6-E949-A0D7-2163EBCD1D2F}">
      <dgm:prSet/>
      <dgm:spPr/>
      <dgm:t>
        <a:bodyPr/>
        <a:lstStyle/>
        <a:p>
          <a:endParaRPr lang="en-US"/>
        </a:p>
      </dgm:t>
    </dgm:pt>
    <dgm:pt modelId="{6840F014-2F2C-0E4C-8F32-8CD54E4EA9AE}" type="sibTrans" cxnId="{3B7CAF15-64A6-E949-A0D7-2163EBCD1D2F}">
      <dgm:prSet/>
      <dgm:spPr/>
      <dgm:t>
        <a:bodyPr/>
        <a:lstStyle/>
        <a:p>
          <a:endParaRPr lang="en-US"/>
        </a:p>
      </dgm:t>
    </dgm:pt>
    <dgm:pt modelId="{109E5F75-5499-D245-8D92-7E501BA0BA98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0000"/>
              </a:solidFill>
            </a:rPr>
            <a:t>--Earth </a:t>
          </a:r>
          <a:r>
            <a:rPr lang="en-US" sz="1600" dirty="0" smtClean="0">
              <a:solidFill>
                <a:srgbClr val="000000"/>
              </a:solidFill>
            </a:rPr>
            <a:t>Science</a:t>
          </a:r>
        </a:p>
        <a:p>
          <a:r>
            <a:rPr lang="en-US" sz="1600" dirty="0" smtClean="0">
              <a:solidFill>
                <a:srgbClr val="000000"/>
              </a:solidFill>
            </a:rPr>
            <a:t>--Chemistry</a:t>
          </a:r>
          <a:endParaRPr lang="en-US" sz="1600" dirty="0">
            <a:solidFill>
              <a:srgbClr val="000000"/>
            </a:solidFill>
          </a:endParaRPr>
        </a:p>
      </dgm:t>
    </dgm:pt>
    <dgm:pt modelId="{DAF2070F-8A8D-0E48-910F-A76CCB2ADFC6}" type="parTrans" cxnId="{40C44614-DA7A-AA44-9B5A-99A04D28F782}">
      <dgm:prSet/>
      <dgm:spPr/>
      <dgm:t>
        <a:bodyPr/>
        <a:lstStyle/>
        <a:p>
          <a:endParaRPr lang="en-US"/>
        </a:p>
      </dgm:t>
    </dgm:pt>
    <dgm:pt modelId="{C22F0397-237F-7948-9A29-01AD126AD479}" type="sibTrans" cxnId="{40C44614-DA7A-AA44-9B5A-99A04D28F782}">
      <dgm:prSet/>
      <dgm:spPr/>
      <dgm:t>
        <a:bodyPr/>
        <a:lstStyle/>
        <a:p>
          <a:endParaRPr lang="en-US"/>
        </a:p>
      </dgm:t>
    </dgm:pt>
    <dgm:pt modelId="{B6B014EF-FB54-F345-A605-26304C930461}">
      <dgm:prSet phldrT="[Text]" custT="1"/>
      <dgm:spPr/>
      <dgm:t>
        <a:bodyPr/>
        <a:lstStyle/>
        <a:p>
          <a:endParaRPr lang="en-US" sz="1200" dirty="0" smtClean="0"/>
        </a:p>
        <a:p>
          <a:r>
            <a:rPr lang="en-US" sz="1800" dirty="0" smtClean="0">
              <a:solidFill>
                <a:srgbClr val="000000"/>
              </a:solidFill>
            </a:rPr>
            <a:t>Physics</a:t>
          </a:r>
        </a:p>
        <a:p>
          <a:endParaRPr lang="en-US" sz="1200" dirty="0"/>
        </a:p>
      </dgm:t>
    </dgm:pt>
    <dgm:pt modelId="{E12E1585-517B-7D4F-B7A4-318A4298EE0E}" type="parTrans" cxnId="{D6C12FFA-7CF7-3448-970E-BD6540927C90}">
      <dgm:prSet/>
      <dgm:spPr/>
      <dgm:t>
        <a:bodyPr/>
        <a:lstStyle/>
        <a:p>
          <a:endParaRPr lang="en-US"/>
        </a:p>
      </dgm:t>
    </dgm:pt>
    <dgm:pt modelId="{ECE40F49-D8E6-0E45-94AA-B38B06C1D8A6}" type="sibTrans" cxnId="{D6C12FFA-7CF7-3448-970E-BD6540927C90}">
      <dgm:prSet/>
      <dgm:spPr/>
      <dgm:t>
        <a:bodyPr/>
        <a:lstStyle/>
        <a:p>
          <a:endParaRPr lang="en-US"/>
        </a:p>
      </dgm:t>
    </dgm:pt>
    <dgm:pt modelId="{D23DA3AF-1E26-2742-80C9-B56F4927C8B7}">
      <dgm:prSet phldrT="[Text]" custT="1"/>
      <dgm:spPr/>
      <dgm:t>
        <a:bodyPr/>
        <a:lstStyle/>
        <a:p>
          <a:r>
            <a:rPr lang="en-US" sz="1700" dirty="0" smtClean="0">
              <a:solidFill>
                <a:srgbClr val="000000"/>
              </a:solidFill>
            </a:rPr>
            <a:t>Environmental Science</a:t>
          </a:r>
        </a:p>
      </dgm:t>
    </dgm:pt>
    <dgm:pt modelId="{D8F1E0AE-71B6-4648-834E-2C23DBE0FAD8}" type="parTrans" cxnId="{4778AA6D-7091-C14E-9011-5D275FC02EB9}">
      <dgm:prSet/>
      <dgm:spPr/>
      <dgm:t>
        <a:bodyPr/>
        <a:lstStyle/>
        <a:p>
          <a:endParaRPr lang="en-US"/>
        </a:p>
      </dgm:t>
    </dgm:pt>
    <dgm:pt modelId="{D98CF378-447B-0A4D-BA53-42639CC7CA62}" type="sibTrans" cxnId="{4778AA6D-7091-C14E-9011-5D275FC02EB9}">
      <dgm:prSet/>
      <dgm:spPr/>
      <dgm:t>
        <a:bodyPr/>
        <a:lstStyle/>
        <a:p>
          <a:endParaRPr lang="en-US"/>
        </a:p>
      </dgm:t>
    </dgm:pt>
    <dgm:pt modelId="{EB35A017-79DF-E641-A241-35B7E11FD7EC}">
      <dgm:prSet phldrT="[Text]" custT="1"/>
      <dgm:spPr/>
      <dgm:t>
        <a:bodyPr/>
        <a:lstStyle/>
        <a:p>
          <a:r>
            <a:rPr lang="en-US" sz="1600" dirty="0" smtClean="0">
              <a:solidFill>
                <a:srgbClr val="000000"/>
              </a:solidFill>
            </a:rPr>
            <a:t>--AP </a:t>
          </a:r>
          <a:r>
            <a:rPr lang="en-US" sz="1600" dirty="0" smtClean="0">
              <a:solidFill>
                <a:srgbClr val="000000"/>
              </a:solidFill>
            </a:rPr>
            <a:t>Biology</a:t>
          </a:r>
        </a:p>
        <a:p>
          <a:r>
            <a:rPr lang="en-US" sz="1600" dirty="0" smtClean="0">
              <a:solidFill>
                <a:srgbClr val="000000"/>
              </a:solidFill>
            </a:rPr>
            <a:t>--APES</a:t>
          </a:r>
          <a:endParaRPr lang="en-US" sz="1600" dirty="0" smtClean="0">
            <a:solidFill>
              <a:srgbClr val="000000"/>
            </a:solidFill>
          </a:endParaRPr>
        </a:p>
        <a:p>
          <a:r>
            <a:rPr lang="en-US" sz="1600" dirty="0" smtClean="0">
              <a:solidFill>
                <a:srgbClr val="000000"/>
              </a:solidFill>
            </a:rPr>
            <a:t>--AP </a:t>
          </a:r>
          <a:r>
            <a:rPr lang="en-US" sz="1600" dirty="0" smtClean="0">
              <a:solidFill>
                <a:srgbClr val="000000"/>
              </a:solidFill>
            </a:rPr>
            <a:t>Physics</a:t>
          </a:r>
        </a:p>
      </dgm:t>
    </dgm:pt>
    <dgm:pt modelId="{2A7FA7CC-0EB1-2D44-92E0-31D9AE7BAB65}" type="parTrans" cxnId="{105F354F-1B93-8345-BC01-48AC48ADE0D5}">
      <dgm:prSet/>
      <dgm:spPr/>
      <dgm:t>
        <a:bodyPr/>
        <a:lstStyle/>
        <a:p>
          <a:endParaRPr lang="en-US"/>
        </a:p>
      </dgm:t>
    </dgm:pt>
    <dgm:pt modelId="{C787BEBE-123C-4842-8E78-5D088B00C874}" type="sibTrans" cxnId="{105F354F-1B93-8345-BC01-48AC48ADE0D5}">
      <dgm:prSet/>
      <dgm:spPr/>
      <dgm:t>
        <a:bodyPr/>
        <a:lstStyle/>
        <a:p>
          <a:endParaRPr lang="en-US"/>
        </a:p>
      </dgm:t>
    </dgm:pt>
    <dgm:pt modelId="{83E3D612-9DDC-4845-90CB-4EFF7F51A267}" type="pres">
      <dgm:prSet presAssocID="{1A2F129B-60CC-CD44-9954-08A795C0F5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E6C50A-550D-C34D-9C82-BE3ABC733354}" type="pres">
      <dgm:prSet presAssocID="{C22B6ED7-AB19-F241-9E1D-C75A720E2CC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7573D-925A-074B-A49C-93D04467D6A1}" type="pres">
      <dgm:prSet presAssocID="{C22B6ED7-AB19-F241-9E1D-C75A720E2CC1}" presName="spNode" presStyleCnt="0"/>
      <dgm:spPr/>
    </dgm:pt>
    <dgm:pt modelId="{691C21A3-1150-CA47-B928-B8118E6F1584}" type="pres">
      <dgm:prSet presAssocID="{6840F014-2F2C-0E4C-8F32-8CD54E4EA9A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2839914-200E-A049-AD54-5C5A3CDCF098}" type="pres">
      <dgm:prSet presAssocID="{109E5F75-5499-D245-8D92-7E501BA0BA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E17239-14A5-9A49-9F7C-3AEC22184088}" type="pres">
      <dgm:prSet presAssocID="{109E5F75-5499-D245-8D92-7E501BA0BA98}" presName="spNode" presStyleCnt="0"/>
      <dgm:spPr/>
    </dgm:pt>
    <dgm:pt modelId="{8CF51D1D-127E-5A49-8C95-13F9338672B2}" type="pres">
      <dgm:prSet presAssocID="{C22F0397-237F-7948-9A29-01AD126AD47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6695637-9DF1-F844-894D-35CD70E9E11E}" type="pres">
      <dgm:prSet presAssocID="{B6B014EF-FB54-F345-A605-26304C9304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08D38-68F7-CE42-A791-79E872A0C585}" type="pres">
      <dgm:prSet presAssocID="{B6B014EF-FB54-F345-A605-26304C930461}" presName="spNode" presStyleCnt="0"/>
      <dgm:spPr/>
    </dgm:pt>
    <dgm:pt modelId="{295B8EA4-73C5-014D-8AED-35A3C64DBD01}" type="pres">
      <dgm:prSet presAssocID="{ECE40F49-D8E6-0E45-94AA-B38B06C1D8A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002F0E7-54BF-E64C-9CA3-DD19C06EAC46}" type="pres">
      <dgm:prSet presAssocID="{D23DA3AF-1E26-2742-80C9-B56F4927C8B7}" presName="node" presStyleLbl="node1" presStyleIdx="3" presStyleCnt="5" custScaleX="123932" custScaleY="105761" custRadScaleRad="101061" custRadScaleInc="21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15FF0-9222-184C-B630-C3094B02C056}" type="pres">
      <dgm:prSet presAssocID="{D23DA3AF-1E26-2742-80C9-B56F4927C8B7}" presName="spNode" presStyleCnt="0"/>
      <dgm:spPr/>
    </dgm:pt>
    <dgm:pt modelId="{FE5049F3-B717-754C-86B9-A5F615B759A5}" type="pres">
      <dgm:prSet presAssocID="{D98CF378-447B-0A4D-BA53-42639CC7CA6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A9AE344-ACC5-394E-B82C-D13D3FD5C1B8}" type="pres">
      <dgm:prSet presAssocID="{EB35A017-79DF-E641-A241-35B7E11FD7E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2ECDD-5468-C74D-9753-B9F7C77E0111}" type="pres">
      <dgm:prSet presAssocID="{EB35A017-79DF-E641-A241-35B7E11FD7EC}" presName="spNode" presStyleCnt="0"/>
      <dgm:spPr/>
    </dgm:pt>
    <dgm:pt modelId="{7645CD8C-79A7-394A-A789-3D5CA07B6879}" type="pres">
      <dgm:prSet presAssocID="{C787BEBE-123C-4842-8E78-5D088B00C874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5AADC831-1E09-BB43-B86B-9016ED194400}" type="presOf" srcId="{C787BEBE-123C-4842-8E78-5D088B00C874}" destId="{7645CD8C-79A7-394A-A789-3D5CA07B6879}" srcOrd="0" destOrd="0" presId="urn:microsoft.com/office/officeart/2005/8/layout/cycle5"/>
    <dgm:cxn modelId="{105F354F-1B93-8345-BC01-48AC48ADE0D5}" srcId="{1A2F129B-60CC-CD44-9954-08A795C0F561}" destId="{EB35A017-79DF-E641-A241-35B7E11FD7EC}" srcOrd="4" destOrd="0" parTransId="{2A7FA7CC-0EB1-2D44-92E0-31D9AE7BAB65}" sibTransId="{C787BEBE-123C-4842-8E78-5D088B00C874}"/>
    <dgm:cxn modelId="{3F4C69D0-64E8-404B-A871-297F3B5239D9}" type="presOf" srcId="{C22B6ED7-AB19-F241-9E1D-C75A720E2CC1}" destId="{40E6C50A-550D-C34D-9C82-BE3ABC733354}" srcOrd="0" destOrd="0" presId="urn:microsoft.com/office/officeart/2005/8/layout/cycle5"/>
    <dgm:cxn modelId="{F2A2C0DF-7569-A844-AD4F-DEC8354F511A}" type="presOf" srcId="{B6B014EF-FB54-F345-A605-26304C930461}" destId="{16695637-9DF1-F844-894D-35CD70E9E11E}" srcOrd="0" destOrd="0" presId="urn:microsoft.com/office/officeart/2005/8/layout/cycle5"/>
    <dgm:cxn modelId="{786653DA-0DC0-8E4A-9D65-3F5D266B192E}" type="presOf" srcId="{D98CF378-447B-0A4D-BA53-42639CC7CA62}" destId="{FE5049F3-B717-754C-86B9-A5F615B759A5}" srcOrd="0" destOrd="0" presId="urn:microsoft.com/office/officeart/2005/8/layout/cycle5"/>
    <dgm:cxn modelId="{27988824-DC25-B84B-8C7A-58AFAD237B15}" type="presOf" srcId="{6840F014-2F2C-0E4C-8F32-8CD54E4EA9AE}" destId="{691C21A3-1150-CA47-B928-B8118E6F1584}" srcOrd="0" destOrd="0" presId="urn:microsoft.com/office/officeart/2005/8/layout/cycle5"/>
    <dgm:cxn modelId="{40C44614-DA7A-AA44-9B5A-99A04D28F782}" srcId="{1A2F129B-60CC-CD44-9954-08A795C0F561}" destId="{109E5F75-5499-D245-8D92-7E501BA0BA98}" srcOrd="1" destOrd="0" parTransId="{DAF2070F-8A8D-0E48-910F-A76CCB2ADFC6}" sibTransId="{C22F0397-237F-7948-9A29-01AD126AD479}"/>
    <dgm:cxn modelId="{4778AA6D-7091-C14E-9011-5D275FC02EB9}" srcId="{1A2F129B-60CC-CD44-9954-08A795C0F561}" destId="{D23DA3AF-1E26-2742-80C9-B56F4927C8B7}" srcOrd="3" destOrd="0" parTransId="{D8F1E0AE-71B6-4648-834E-2C23DBE0FAD8}" sibTransId="{D98CF378-447B-0A4D-BA53-42639CC7CA62}"/>
    <dgm:cxn modelId="{0A41BD8B-7AC6-F043-B3EE-4ED4BA7BF033}" type="presOf" srcId="{D23DA3AF-1E26-2742-80C9-B56F4927C8B7}" destId="{3002F0E7-54BF-E64C-9CA3-DD19C06EAC46}" srcOrd="0" destOrd="0" presId="urn:microsoft.com/office/officeart/2005/8/layout/cycle5"/>
    <dgm:cxn modelId="{7384F93A-2284-4947-B106-A05A93E42B3C}" type="presOf" srcId="{EB35A017-79DF-E641-A241-35B7E11FD7EC}" destId="{4A9AE344-ACC5-394E-B82C-D13D3FD5C1B8}" srcOrd="0" destOrd="0" presId="urn:microsoft.com/office/officeart/2005/8/layout/cycle5"/>
    <dgm:cxn modelId="{71C438DA-1AA7-4D4C-82A0-DC928BAED495}" type="presOf" srcId="{1A2F129B-60CC-CD44-9954-08A795C0F561}" destId="{83E3D612-9DDC-4845-90CB-4EFF7F51A267}" srcOrd="0" destOrd="0" presId="urn:microsoft.com/office/officeart/2005/8/layout/cycle5"/>
    <dgm:cxn modelId="{D6C12FFA-7CF7-3448-970E-BD6540927C90}" srcId="{1A2F129B-60CC-CD44-9954-08A795C0F561}" destId="{B6B014EF-FB54-F345-A605-26304C930461}" srcOrd="2" destOrd="0" parTransId="{E12E1585-517B-7D4F-B7A4-318A4298EE0E}" sibTransId="{ECE40F49-D8E6-0E45-94AA-B38B06C1D8A6}"/>
    <dgm:cxn modelId="{A2E2251D-42EF-DE4A-9F51-B39CB07554FE}" type="presOf" srcId="{C22F0397-237F-7948-9A29-01AD126AD479}" destId="{8CF51D1D-127E-5A49-8C95-13F9338672B2}" srcOrd="0" destOrd="0" presId="urn:microsoft.com/office/officeart/2005/8/layout/cycle5"/>
    <dgm:cxn modelId="{3B7CAF15-64A6-E949-A0D7-2163EBCD1D2F}" srcId="{1A2F129B-60CC-CD44-9954-08A795C0F561}" destId="{C22B6ED7-AB19-F241-9E1D-C75A720E2CC1}" srcOrd="0" destOrd="0" parTransId="{9FAECBCF-BCEF-8E46-933D-2EBB6B0212C4}" sibTransId="{6840F014-2F2C-0E4C-8F32-8CD54E4EA9AE}"/>
    <dgm:cxn modelId="{471C296A-7EA0-0D47-BA9D-4C1FBE27558A}" type="presOf" srcId="{ECE40F49-D8E6-0E45-94AA-B38B06C1D8A6}" destId="{295B8EA4-73C5-014D-8AED-35A3C64DBD01}" srcOrd="0" destOrd="0" presId="urn:microsoft.com/office/officeart/2005/8/layout/cycle5"/>
    <dgm:cxn modelId="{2F4B3890-A44A-7142-A116-399D9883B720}" type="presOf" srcId="{109E5F75-5499-D245-8D92-7E501BA0BA98}" destId="{82839914-200E-A049-AD54-5C5A3CDCF098}" srcOrd="0" destOrd="0" presId="urn:microsoft.com/office/officeart/2005/8/layout/cycle5"/>
    <dgm:cxn modelId="{39B36F72-0A35-4B4F-8CBC-D56663A585F7}" type="presParOf" srcId="{83E3D612-9DDC-4845-90CB-4EFF7F51A267}" destId="{40E6C50A-550D-C34D-9C82-BE3ABC733354}" srcOrd="0" destOrd="0" presId="urn:microsoft.com/office/officeart/2005/8/layout/cycle5"/>
    <dgm:cxn modelId="{105CBE17-22F1-BE4D-8221-ED55263399F1}" type="presParOf" srcId="{83E3D612-9DDC-4845-90CB-4EFF7F51A267}" destId="{1D67573D-925A-074B-A49C-93D04467D6A1}" srcOrd="1" destOrd="0" presId="urn:microsoft.com/office/officeart/2005/8/layout/cycle5"/>
    <dgm:cxn modelId="{D8881A8B-9A39-164D-B57C-C7B390B61BE4}" type="presParOf" srcId="{83E3D612-9DDC-4845-90CB-4EFF7F51A267}" destId="{691C21A3-1150-CA47-B928-B8118E6F1584}" srcOrd="2" destOrd="0" presId="urn:microsoft.com/office/officeart/2005/8/layout/cycle5"/>
    <dgm:cxn modelId="{1F968CAB-DE32-DF4D-ADA6-7C5DA9A0E400}" type="presParOf" srcId="{83E3D612-9DDC-4845-90CB-4EFF7F51A267}" destId="{82839914-200E-A049-AD54-5C5A3CDCF098}" srcOrd="3" destOrd="0" presId="urn:microsoft.com/office/officeart/2005/8/layout/cycle5"/>
    <dgm:cxn modelId="{E2B0C44B-CC96-8346-8825-0B492E1A3FB8}" type="presParOf" srcId="{83E3D612-9DDC-4845-90CB-4EFF7F51A267}" destId="{63E17239-14A5-9A49-9F7C-3AEC22184088}" srcOrd="4" destOrd="0" presId="urn:microsoft.com/office/officeart/2005/8/layout/cycle5"/>
    <dgm:cxn modelId="{4B38D7EE-33FA-EC40-81A2-FD87433F3E53}" type="presParOf" srcId="{83E3D612-9DDC-4845-90CB-4EFF7F51A267}" destId="{8CF51D1D-127E-5A49-8C95-13F9338672B2}" srcOrd="5" destOrd="0" presId="urn:microsoft.com/office/officeart/2005/8/layout/cycle5"/>
    <dgm:cxn modelId="{B7CEB0A6-5516-274B-886C-7C3E37C39C05}" type="presParOf" srcId="{83E3D612-9DDC-4845-90CB-4EFF7F51A267}" destId="{16695637-9DF1-F844-894D-35CD70E9E11E}" srcOrd="6" destOrd="0" presId="urn:microsoft.com/office/officeart/2005/8/layout/cycle5"/>
    <dgm:cxn modelId="{32D6D69C-6A79-4142-BBD5-12CDC01654F2}" type="presParOf" srcId="{83E3D612-9DDC-4845-90CB-4EFF7F51A267}" destId="{A4708D38-68F7-CE42-A791-79E872A0C585}" srcOrd="7" destOrd="0" presId="urn:microsoft.com/office/officeart/2005/8/layout/cycle5"/>
    <dgm:cxn modelId="{89357D31-F8A9-5848-ABD8-0BF1B57C2891}" type="presParOf" srcId="{83E3D612-9DDC-4845-90CB-4EFF7F51A267}" destId="{295B8EA4-73C5-014D-8AED-35A3C64DBD01}" srcOrd="8" destOrd="0" presId="urn:microsoft.com/office/officeart/2005/8/layout/cycle5"/>
    <dgm:cxn modelId="{B99BA9C8-6E19-2B4E-8A60-5F9A928A86A8}" type="presParOf" srcId="{83E3D612-9DDC-4845-90CB-4EFF7F51A267}" destId="{3002F0E7-54BF-E64C-9CA3-DD19C06EAC46}" srcOrd="9" destOrd="0" presId="urn:microsoft.com/office/officeart/2005/8/layout/cycle5"/>
    <dgm:cxn modelId="{5ECBE46B-2580-C24D-803C-21724FDF6C59}" type="presParOf" srcId="{83E3D612-9DDC-4845-90CB-4EFF7F51A267}" destId="{CF315FF0-9222-184C-B630-C3094B02C056}" srcOrd="10" destOrd="0" presId="urn:microsoft.com/office/officeart/2005/8/layout/cycle5"/>
    <dgm:cxn modelId="{761AC6A1-EBB8-B447-AAB7-55F9E81F83C9}" type="presParOf" srcId="{83E3D612-9DDC-4845-90CB-4EFF7F51A267}" destId="{FE5049F3-B717-754C-86B9-A5F615B759A5}" srcOrd="11" destOrd="0" presId="urn:microsoft.com/office/officeart/2005/8/layout/cycle5"/>
    <dgm:cxn modelId="{B3896789-B903-4548-B4AE-072F9D29B2F1}" type="presParOf" srcId="{83E3D612-9DDC-4845-90CB-4EFF7F51A267}" destId="{4A9AE344-ACC5-394E-B82C-D13D3FD5C1B8}" srcOrd="12" destOrd="0" presId="urn:microsoft.com/office/officeart/2005/8/layout/cycle5"/>
    <dgm:cxn modelId="{5D61C064-C47F-F94F-BA3B-C2AA75179567}" type="presParOf" srcId="{83E3D612-9DDC-4845-90CB-4EFF7F51A267}" destId="{DF62ECDD-5468-C74D-9753-B9F7C77E0111}" srcOrd="13" destOrd="0" presId="urn:microsoft.com/office/officeart/2005/8/layout/cycle5"/>
    <dgm:cxn modelId="{AD165155-A510-EC4D-BA8D-1BAE6607693E}" type="presParOf" srcId="{83E3D612-9DDC-4845-90CB-4EFF7F51A267}" destId="{7645CD8C-79A7-394A-A789-3D5CA07B687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6708C0-50EF-2449-99AB-EBB490F52B38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DCBD25-E0BC-DC48-9C07-405D36A4B4DF}">
      <dgm:prSet phldrT="[Text]" custT="1"/>
      <dgm:spPr/>
      <dgm:t>
        <a:bodyPr/>
        <a:lstStyle/>
        <a:p>
          <a:r>
            <a:rPr lang="en-US" sz="2400" dirty="0" smtClean="0">
              <a:solidFill>
                <a:srgbClr val="800000"/>
              </a:solidFill>
            </a:rPr>
            <a:t>Studio Art</a:t>
          </a:r>
          <a:r>
            <a:rPr lang="en-US" sz="2000" dirty="0" smtClean="0">
              <a:solidFill>
                <a:srgbClr val="800000"/>
              </a:solidFill>
            </a:rPr>
            <a:t> </a:t>
          </a:r>
          <a:endParaRPr lang="en-US" sz="2000" dirty="0">
            <a:solidFill>
              <a:srgbClr val="800000"/>
            </a:solidFill>
          </a:endParaRPr>
        </a:p>
      </dgm:t>
    </dgm:pt>
    <dgm:pt modelId="{4F01F09A-30CA-BC4C-9233-5821B11215DD}" type="parTrans" cxnId="{7C729B23-74A2-2745-8114-37F9CA8A94B4}">
      <dgm:prSet/>
      <dgm:spPr/>
      <dgm:t>
        <a:bodyPr/>
        <a:lstStyle/>
        <a:p>
          <a:endParaRPr lang="en-US"/>
        </a:p>
      </dgm:t>
    </dgm:pt>
    <dgm:pt modelId="{11E80E67-A74C-4843-A7A2-D0E0EAC98BDD}" type="sibTrans" cxnId="{7C729B23-74A2-2745-8114-37F9CA8A94B4}">
      <dgm:prSet/>
      <dgm:spPr/>
      <dgm:t>
        <a:bodyPr/>
        <a:lstStyle/>
        <a:p>
          <a:endParaRPr lang="en-US"/>
        </a:p>
      </dgm:t>
    </dgm:pt>
    <dgm:pt modelId="{B5D30E1F-717D-3642-9074-61FBACDEF08C}" type="asst">
      <dgm:prSet phldrT="[Text]" custT="1"/>
      <dgm:spPr/>
      <dgm:t>
        <a:bodyPr/>
        <a:lstStyle/>
        <a:p>
          <a:r>
            <a:rPr lang="en-US" sz="2400" dirty="0" smtClean="0"/>
            <a:t>Drawing &amp; Painting</a:t>
          </a:r>
          <a:endParaRPr lang="en-US" sz="2400" dirty="0"/>
        </a:p>
      </dgm:t>
    </dgm:pt>
    <dgm:pt modelId="{B29EBC61-0B3B-0F45-8C5A-77D28AD676A1}" type="parTrans" cxnId="{C62455C6-7C8F-C144-ACC5-9ABA5469E4DC}">
      <dgm:prSet/>
      <dgm:spPr/>
      <dgm:t>
        <a:bodyPr/>
        <a:lstStyle/>
        <a:p>
          <a:endParaRPr lang="en-US"/>
        </a:p>
      </dgm:t>
    </dgm:pt>
    <dgm:pt modelId="{D82F2B3F-856D-F547-B2C5-B7271B85EED0}" type="sibTrans" cxnId="{C62455C6-7C8F-C144-ACC5-9ABA5469E4DC}">
      <dgm:prSet/>
      <dgm:spPr/>
      <dgm:t>
        <a:bodyPr/>
        <a:lstStyle/>
        <a:p>
          <a:endParaRPr lang="en-US"/>
        </a:p>
      </dgm:t>
    </dgm:pt>
    <dgm:pt modelId="{20C94646-84F4-6344-8B98-4BF5FD5FC54C}">
      <dgm:prSet phldrT="[Text]" custT="1"/>
      <dgm:spPr/>
      <dgm:t>
        <a:bodyPr/>
        <a:lstStyle/>
        <a:p>
          <a:r>
            <a:rPr lang="en-US" sz="2400" dirty="0" smtClean="0"/>
            <a:t>Ceramics</a:t>
          </a:r>
          <a:endParaRPr lang="en-US" sz="2400" dirty="0"/>
        </a:p>
      </dgm:t>
    </dgm:pt>
    <dgm:pt modelId="{E6BAE9E4-F2C9-9447-9126-CBCCE2C51D86}" type="parTrans" cxnId="{10236026-EA42-314A-9D21-34F7A36A34F3}">
      <dgm:prSet/>
      <dgm:spPr/>
      <dgm:t>
        <a:bodyPr/>
        <a:lstStyle/>
        <a:p>
          <a:endParaRPr lang="en-US"/>
        </a:p>
      </dgm:t>
    </dgm:pt>
    <dgm:pt modelId="{4A56EFF6-3187-3145-9219-D74FCBE78CA5}" type="sibTrans" cxnId="{10236026-EA42-314A-9D21-34F7A36A34F3}">
      <dgm:prSet/>
      <dgm:spPr/>
      <dgm:t>
        <a:bodyPr/>
        <a:lstStyle/>
        <a:p>
          <a:endParaRPr lang="en-US"/>
        </a:p>
      </dgm:t>
    </dgm:pt>
    <dgm:pt modelId="{A5941535-357A-C746-9096-5941B9C08C85}">
      <dgm:prSet phldrT="[Text]" custT="1"/>
      <dgm:spPr/>
      <dgm:t>
        <a:bodyPr/>
        <a:lstStyle/>
        <a:p>
          <a:r>
            <a:rPr lang="en-US" sz="2400" dirty="0" smtClean="0"/>
            <a:t>Photography</a:t>
          </a:r>
          <a:endParaRPr lang="en-US" sz="2400" dirty="0"/>
        </a:p>
      </dgm:t>
    </dgm:pt>
    <dgm:pt modelId="{0034D799-6B48-7441-9274-E4491ADBD005}" type="parTrans" cxnId="{28D2382C-7D95-CD44-A250-E9D96A4ADAC9}">
      <dgm:prSet/>
      <dgm:spPr/>
      <dgm:t>
        <a:bodyPr/>
        <a:lstStyle/>
        <a:p>
          <a:endParaRPr lang="en-US"/>
        </a:p>
      </dgm:t>
    </dgm:pt>
    <dgm:pt modelId="{1161CE34-DD96-5B43-8728-712D24918BDC}" type="sibTrans" cxnId="{28D2382C-7D95-CD44-A250-E9D96A4ADAC9}">
      <dgm:prSet/>
      <dgm:spPr/>
      <dgm:t>
        <a:bodyPr/>
        <a:lstStyle/>
        <a:p>
          <a:endParaRPr lang="en-US"/>
        </a:p>
      </dgm:t>
    </dgm:pt>
    <dgm:pt modelId="{C1660874-78E1-E743-A8C3-82C2C710CC80}">
      <dgm:prSet phldrT="[Text]" custT="1"/>
      <dgm:spPr/>
      <dgm:t>
        <a:bodyPr/>
        <a:lstStyle/>
        <a:p>
          <a:r>
            <a:rPr lang="en-US" sz="2400" dirty="0" smtClean="0"/>
            <a:t>AP Studio Art</a:t>
          </a:r>
          <a:endParaRPr lang="en-US" sz="2400" dirty="0"/>
        </a:p>
      </dgm:t>
    </dgm:pt>
    <dgm:pt modelId="{854A11C0-0570-D94E-8E78-12F26358A67C}" type="parTrans" cxnId="{1125D5C9-734A-0E4E-BEE9-EBD37A40D86B}">
      <dgm:prSet/>
      <dgm:spPr/>
      <dgm:t>
        <a:bodyPr/>
        <a:lstStyle/>
        <a:p>
          <a:endParaRPr lang="en-US"/>
        </a:p>
      </dgm:t>
    </dgm:pt>
    <dgm:pt modelId="{C6F321A9-22FF-E54B-AFBE-3A5E8727EE7A}" type="sibTrans" cxnId="{1125D5C9-734A-0E4E-BEE9-EBD37A40D86B}">
      <dgm:prSet/>
      <dgm:spPr/>
      <dgm:t>
        <a:bodyPr/>
        <a:lstStyle/>
        <a:p>
          <a:endParaRPr lang="en-US"/>
        </a:p>
      </dgm:t>
    </dgm:pt>
    <dgm:pt modelId="{589C928B-FB30-2F4C-B96B-C56FCCF915A3}" type="asst">
      <dgm:prSet custT="1"/>
      <dgm:spPr/>
      <dgm:t>
        <a:bodyPr/>
        <a:lstStyle/>
        <a:p>
          <a:r>
            <a:rPr lang="en-US" sz="2000" dirty="0" smtClean="0"/>
            <a:t>Studio in Portfolio Development </a:t>
          </a:r>
          <a:endParaRPr lang="en-US" sz="2000" dirty="0"/>
        </a:p>
      </dgm:t>
    </dgm:pt>
    <dgm:pt modelId="{C3B39C14-0576-E041-8F7D-4BF080897E28}" type="parTrans" cxnId="{307FF76C-42EF-8744-BB36-986F5B302081}">
      <dgm:prSet/>
      <dgm:spPr/>
      <dgm:t>
        <a:bodyPr/>
        <a:lstStyle/>
        <a:p>
          <a:endParaRPr lang="en-US"/>
        </a:p>
      </dgm:t>
    </dgm:pt>
    <dgm:pt modelId="{6D474F26-8FB2-E043-B602-A7FC2B6297EA}" type="sibTrans" cxnId="{307FF76C-42EF-8744-BB36-986F5B302081}">
      <dgm:prSet/>
      <dgm:spPr/>
      <dgm:t>
        <a:bodyPr/>
        <a:lstStyle/>
        <a:p>
          <a:endParaRPr lang="en-US"/>
        </a:p>
      </dgm:t>
    </dgm:pt>
    <dgm:pt modelId="{1E8A3156-C4BE-F44E-B20B-BBFCED3E17A7}" type="pres">
      <dgm:prSet presAssocID="{076708C0-50EF-2449-99AB-EBB490F52B3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785B2F2-4650-F14B-8F4D-1B5986301D64}" type="pres">
      <dgm:prSet presAssocID="{DCDCBD25-E0BC-DC48-9C07-405D36A4B4DF}" presName="hierRoot1" presStyleCnt="0">
        <dgm:presLayoutVars>
          <dgm:hierBranch val="init"/>
        </dgm:presLayoutVars>
      </dgm:prSet>
      <dgm:spPr/>
    </dgm:pt>
    <dgm:pt modelId="{AC112D1A-E316-184E-9B60-5208888CB70A}" type="pres">
      <dgm:prSet presAssocID="{DCDCBD25-E0BC-DC48-9C07-405D36A4B4DF}" presName="rootComposite1" presStyleCnt="0"/>
      <dgm:spPr/>
    </dgm:pt>
    <dgm:pt modelId="{87F351B5-C6C5-A74E-A0FE-2A9CA55BC239}" type="pres">
      <dgm:prSet presAssocID="{DCDCBD25-E0BC-DC48-9C07-405D36A4B4DF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8A5CF1-97F7-8C4E-98FB-9BD9459B3F68}" type="pres">
      <dgm:prSet presAssocID="{DCDCBD25-E0BC-DC48-9C07-405D36A4B4DF}" presName="topArc1" presStyleLbl="parChTrans1D1" presStyleIdx="0" presStyleCnt="12"/>
      <dgm:spPr/>
    </dgm:pt>
    <dgm:pt modelId="{EB95647F-F30D-DE46-8041-21D3BDD93B49}" type="pres">
      <dgm:prSet presAssocID="{DCDCBD25-E0BC-DC48-9C07-405D36A4B4DF}" presName="bottomArc1" presStyleLbl="parChTrans1D1" presStyleIdx="1" presStyleCnt="12"/>
      <dgm:spPr/>
    </dgm:pt>
    <dgm:pt modelId="{CB71490C-35FE-094B-81A1-443B9D76A53D}" type="pres">
      <dgm:prSet presAssocID="{DCDCBD25-E0BC-DC48-9C07-405D36A4B4DF}" presName="topConnNode1" presStyleLbl="node1" presStyleIdx="0" presStyleCnt="0"/>
      <dgm:spPr/>
      <dgm:t>
        <a:bodyPr/>
        <a:lstStyle/>
        <a:p>
          <a:endParaRPr lang="en-US"/>
        </a:p>
      </dgm:t>
    </dgm:pt>
    <dgm:pt modelId="{8C67D4E4-40EB-0549-9F79-A646871A419C}" type="pres">
      <dgm:prSet presAssocID="{DCDCBD25-E0BC-DC48-9C07-405D36A4B4DF}" presName="hierChild2" presStyleCnt="0"/>
      <dgm:spPr/>
    </dgm:pt>
    <dgm:pt modelId="{8CED4E38-798A-484C-8941-576EDE7E1EFE}" type="pres">
      <dgm:prSet presAssocID="{E6BAE9E4-F2C9-9447-9126-CBCCE2C51D86}" presName="Name28" presStyleLbl="parChTrans1D2" presStyleIdx="0" presStyleCnt="5"/>
      <dgm:spPr/>
      <dgm:t>
        <a:bodyPr/>
        <a:lstStyle/>
        <a:p>
          <a:endParaRPr lang="en-US"/>
        </a:p>
      </dgm:t>
    </dgm:pt>
    <dgm:pt modelId="{0EF9AC51-47F0-9849-A5B9-5AEAE3E59FED}" type="pres">
      <dgm:prSet presAssocID="{20C94646-84F4-6344-8B98-4BF5FD5FC54C}" presName="hierRoot2" presStyleCnt="0">
        <dgm:presLayoutVars>
          <dgm:hierBranch val="init"/>
        </dgm:presLayoutVars>
      </dgm:prSet>
      <dgm:spPr/>
    </dgm:pt>
    <dgm:pt modelId="{4211ED22-1EF2-484D-A4F4-8002FD9FE957}" type="pres">
      <dgm:prSet presAssocID="{20C94646-84F4-6344-8B98-4BF5FD5FC54C}" presName="rootComposite2" presStyleCnt="0"/>
      <dgm:spPr/>
    </dgm:pt>
    <dgm:pt modelId="{FFD376CE-1AA0-5A46-9C6A-1278D9F10DE1}" type="pres">
      <dgm:prSet presAssocID="{20C94646-84F4-6344-8B98-4BF5FD5FC54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C63F7-7721-4740-876A-19E3C3DB93CD}" type="pres">
      <dgm:prSet presAssocID="{20C94646-84F4-6344-8B98-4BF5FD5FC54C}" presName="topArc2" presStyleLbl="parChTrans1D1" presStyleIdx="2" presStyleCnt="12"/>
      <dgm:spPr/>
    </dgm:pt>
    <dgm:pt modelId="{77FE0B81-2814-7F4A-89DF-B11FF1EFBA82}" type="pres">
      <dgm:prSet presAssocID="{20C94646-84F4-6344-8B98-4BF5FD5FC54C}" presName="bottomArc2" presStyleLbl="parChTrans1D1" presStyleIdx="3" presStyleCnt="12"/>
      <dgm:spPr/>
    </dgm:pt>
    <dgm:pt modelId="{63F86EF6-8311-4847-8419-5C1C345B004B}" type="pres">
      <dgm:prSet presAssocID="{20C94646-84F4-6344-8B98-4BF5FD5FC54C}" presName="topConnNode2" presStyleLbl="node2" presStyleIdx="0" presStyleCnt="0"/>
      <dgm:spPr/>
      <dgm:t>
        <a:bodyPr/>
        <a:lstStyle/>
        <a:p>
          <a:endParaRPr lang="en-US"/>
        </a:p>
      </dgm:t>
    </dgm:pt>
    <dgm:pt modelId="{3B2F93D8-9EE2-5241-A0EE-2184C5BBD62B}" type="pres">
      <dgm:prSet presAssocID="{20C94646-84F4-6344-8B98-4BF5FD5FC54C}" presName="hierChild4" presStyleCnt="0"/>
      <dgm:spPr/>
    </dgm:pt>
    <dgm:pt modelId="{B50DB155-8082-F941-80E1-83DE730EE88C}" type="pres">
      <dgm:prSet presAssocID="{20C94646-84F4-6344-8B98-4BF5FD5FC54C}" presName="hierChild5" presStyleCnt="0"/>
      <dgm:spPr/>
    </dgm:pt>
    <dgm:pt modelId="{8788A730-EDA0-8247-859C-79BB0DED7BCD}" type="pres">
      <dgm:prSet presAssocID="{0034D799-6B48-7441-9274-E4491ADBD005}" presName="Name28" presStyleLbl="parChTrans1D2" presStyleIdx="1" presStyleCnt="5"/>
      <dgm:spPr/>
      <dgm:t>
        <a:bodyPr/>
        <a:lstStyle/>
        <a:p>
          <a:endParaRPr lang="en-US"/>
        </a:p>
      </dgm:t>
    </dgm:pt>
    <dgm:pt modelId="{0767EA2C-128E-4A42-8362-9D1F6D434408}" type="pres">
      <dgm:prSet presAssocID="{A5941535-357A-C746-9096-5941B9C08C85}" presName="hierRoot2" presStyleCnt="0">
        <dgm:presLayoutVars>
          <dgm:hierBranch val="init"/>
        </dgm:presLayoutVars>
      </dgm:prSet>
      <dgm:spPr/>
    </dgm:pt>
    <dgm:pt modelId="{1FCDFF3C-7436-B944-AC0D-25459E438011}" type="pres">
      <dgm:prSet presAssocID="{A5941535-357A-C746-9096-5941B9C08C85}" presName="rootComposite2" presStyleCnt="0"/>
      <dgm:spPr/>
    </dgm:pt>
    <dgm:pt modelId="{4A979030-780C-A448-BACF-50ACDFF93FCF}" type="pres">
      <dgm:prSet presAssocID="{A5941535-357A-C746-9096-5941B9C08C8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999DBF-4311-304E-85EA-EE57D25DD9B3}" type="pres">
      <dgm:prSet presAssocID="{A5941535-357A-C746-9096-5941B9C08C85}" presName="topArc2" presStyleLbl="parChTrans1D1" presStyleIdx="4" presStyleCnt="12"/>
      <dgm:spPr/>
    </dgm:pt>
    <dgm:pt modelId="{308B30B7-B23C-0E44-BD77-0F8F0CFC153F}" type="pres">
      <dgm:prSet presAssocID="{A5941535-357A-C746-9096-5941B9C08C85}" presName="bottomArc2" presStyleLbl="parChTrans1D1" presStyleIdx="5" presStyleCnt="12"/>
      <dgm:spPr/>
    </dgm:pt>
    <dgm:pt modelId="{36583E83-3E3C-DA44-B093-7D3EC22CCAA5}" type="pres">
      <dgm:prSet presAssocID="{A5941535-357A-C746-9096-5941B9C08C85}" presName="topConnNode2" presStyleLbl="node2" presStyleIdx="0" presStyleCnt="0"/>
      <dgm:spPr/>
      <dgm:t>
        <a:bodyPr/>
        <a:lstStyle/>
        <a:p>
          <a:endParaRPr lang="en-US"/>
        </a:p>
      </dgm:t>
    </dgm:pt>
    <dgm:pt modelId="{F45E2846-9B3E-CD4F-AB3A-71BF4C762628}" type="pres">
      <dgm:prSet presAssocID="{A5941535-357A-C746-9096-5941B9C08C85}" presName="hierChild4" presStyleCnt="0"/>
      <dgm:spPr/>
    </dgm:pt>
    <dgm:pt modelId="{47E7182B-4D23-194F-9E91-8A3A37D0F545}" type="pres">
      <dgm:prSet presAssocID="{A5941535-357A-C746-9096-5941B9C08C85}" presName="hierChild5" presStyleCnt="0"/>
      <dgm:spPr/>
    </dgm:pt>
    <dgm:pt modelId="{87460826-00C0-2645-951A-1959E367870D}" type="pres">
      <dgm:prSet presAssocID="{854A11C0-0570-D94E-8E78-12F26358A67C}" presName="Name28" presStyleLbl="parChTrans1D2" presStyleIdx="2" presStyleCnt="5"/>
      <dgm:spPr/>
      <dgm:t>
        <a:bodyPr/>
        <a:lstStyle/>
        <a:p>
          <a:endParaRPr lang="en-US"/>
        </a:p>
      </dgm:t>
    </dgm:pt>
    <dgm:pt modelId="{94533C8D-E929-794D-8561-440BF3D968FD}" type="pres">
      <dgm:prSet presAssocID="{C1660874-78E1-E743-A8C3-82C2C710CC80}" presName="hierRoot2" presStyleCnt="0">
        <dgm:presLayoutVars>
          <dgm:hierBranch val="init"/>
        </dgm:presLayoutVars>
      </dgm:prSet>
      <dgm:spPr/>
    </dgm:pt>
    <dgm:pt modelId="{0C08B544-72F8-D34E-BAE3-D96A9018E827}" type="pres">
      <dgm:prSet presAssocID="{C1660874-78E1-E743-A8C3-82C2C710CC80}" presName="rootComposite2" presStyleCnt="0"/>
      <dgm:spPr/>
    </dgm:pt>
    <dgm:pt modelId="{E3D41A70-A1EF-3748-9EBF-D5D34618C5B5}" type="pres">
      <dgm:prSet presAssocID="{C1660874-78E1-E743-A8C3-82C2C710CC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4D9A8-C6C5-6B47-9536-8877A32877CF}" type="pres">
      <dgm:prSet presAssocID="{C1660874-78E1-E743-A8C3-82C2C710CC80}" presName="topArc2" presStyleLbl="parChTrans1D1" presStyleIdx="6" presStyleCnt="12"/>
      <dgm:spPr/>
    </dgm:pt>
    <dgm:pt modelId="{522F442E-5904-0243-AF38-83397F42D98E}" type="pres">
      <dgm:prSet presAssocID="{C1660874-78E1-E743-A8C3-82C2C710CC80}" presName="bottomArc2" presStyleLbl="parChTrans1D1" presStyleIdx="7" presStyleCnt="12"/>
      <dgm:spPr/>
    </dgm:pt>
    <dgm:pt modelId="{24E345E3-463F-304D-A867-62A1A99F228D}" type="pres">
      <dgm:prSet presAssocID="{C1660874-78E1-E743-A8C3-82C2C710CC80}" presName="topConnNode2" presStyleLbl="node2" presStyleIdx="0" presStyleCnt="0"/>
      <dgm:spPr/>
      <dgm:t>
        <a:bodyPr/>
        <a:lstStyle/>
        <a:p>
          <a:endParaRPr lang="en-US"/>
        </a:p>
      </dgm:t>
    </dgm:pt>
    <dgm:pt modelId="{812B136F-97A5-F348-B6CD-594E2585D3C1}" type="pres">
      <dgm:prSet presAssocID="{C1660874-78E1-E743-A8C3-82C2C710CC80}" presName="hierChild4" presStyleCnt="0"/>
      <dgm:spPr/>
    </dgm:pt>
    <dgm:pt modelId="{64917B48-DE5F-7D41-92C5-06511FE693F9}" type="pres">
      <dgm:prSet presAssocID="{C1660874-78E1-E743-A8C3-82C2C710CC80}" presName="hierChild5" presStyleCnt="0"/>
      <dgm:spPr/>
    </dgm:pt>
    <dgm:pt modelId="{5B15D462-006F-824B-88D7-22E5A4915A64}" type="pres">
      <dgm:prSet presAssocID="{DCDCBD25-E0BC-DC48-9C07-405D36A4B4DF}" presName="hierChild3" presStyleCnt="0"/>
      <dgm:spPr/>
    </dgm:pt>
    <dgm:pt modelId="{72B66296-EFC7-D948-AB5E-3A71E36D5ED2}" type="pres">
      <dgm:prSet presAssocID="{B29EBC61-0B3B-0F45-8C5A-77D28AD676A1}" presName="Name101" presStyleLbl="parChTrans1D2" presStyleIdx="3" presStyleCnt="5"/>
      <dgm:spPr/>
      <dgm:t>
        <a:bodyPr/>
        <a:lstStyle/>
        <a:p>
          <a:endParaRPr lang="en-US"/>
        </a:p>
      </dgm:t>
    </dgm:pt>
    <dgm:pt modelId="{2AF95E13-5056-084E-8B4A-482262D5CC40}" type="pres">
      <dgm:prSet presAssocID="{B5D30E1F-717D-3642-9074-61FBACDEF08C}" presName="hierRoot3" presStyleCnt="0">
        <dgm:presLayoutVars>
          <dgm:hierBranch val="init"/>
        </dgm:presLayoutVars>
      </dgm:prSet>
      <dgm:spPr/>
    </dgm:pt>
    <dgm:pt modelId="{48FCEF84-D249-1144-A4BC-4856B01C9C3F}" type="pres">
      <dgm:prSet presAssocID="{B5D30E1F-717D-3642-9074-61FBACDEF08C}" presName="rootComposite3" presStyleCnt="0"/>
      <dgm:spPr/>
    </dgm:pt>
    <dgm:pt modelId="{5DFA5D15-D4FB-E94C-8C91-D2AE94E21866}" type="pres">
      <dgm:prSet presAssocID="{B5D30E1F-717D-3642-9074-61FBACDEF08C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BAF6C-4A9C-CF4B-BD62-A5412C10053A}" type="pres">
      <dgm:prSet presAssocID="{B5D30E1F-717D-3642-9074-61FBACDEF08C}" presName="topArc3" presStyleLbl="parChTrans1D1" presStyleIdx="8" presStyleCnt="12"/>
      <dgm:spPr/>
    </dgm:pt>
    <dgm:pt modelId="{97AB84F5-83A1-AC4B-80B9-B3BA695F8343}" type="pres">
      <dgm:prSet presAssocID="{B5D30E1F-717D-3642-9074-61FBACDEF08C}" presName="bottomArc3" presStyleLbl="parChTrans1D1" presStyleIdx="9" presStyleCnt="12"/>
      <dgm:spPr/>
    </dgm:pt>
    <dgm:pt modelId="{CCF05C3E-5110-2846-A5CC-BB620FB53DDF}" type="pres">
      <dgm:prSet presAssocID="{B5D30E1F-717D-3642-9074-61FBACDEF08C}" presName="topConnNode3" presStyleLbl="asst1" presStyleIdx="0" presStyleCnt="0"/>
      <dgm:spPr/>
      <dgm:t>
        <a:bodyPr/>
        <a:lstStyle/>
        <a:p>
          <a:endParaRPr lang="en-US"/>
        </a:p>
      </dgm:t>
    </dgm:pt>
    <dgm:pt modelId="{A8945245-7CCE-3340-BC6A-8C20E24DA17F}" type="pres">
      <dgm:prSet presAssocID="{B5D30E1F-717D-3642-9074-61FBACDEF08C}" presName="hierChild6" presStyleCnt="0"/>
      <dgm:spPr/>
    </dgm:pt>
    <dgm:pt modelId="{0557185B-089D-6D4F-805B-A15610867806}" type="pres">
      <dgm:prSet presAssocID="{B5D30E1F-717D-3642-9074-61FBACDEF08C}" presName="hierChild7" presStyleCnt="0"/>
      <dgm:spPr/>
    </dgm:pt>
    <dgm:pt modelId="{8051C100-AB34-1044-9C20-A59029278BF5}" type="pres">
      <dgm:prSet presAssocID="{C3B39C14-0576-E041-8F7D-4BF080897E28}" presName="Name101" presStyleLbl="parChTrans1D2" presStyleIdx="4" presStyleCnt="5"/>
      <dgm:spPr/>
      <dgm:t>
        <a:bodyPr/>
        <a:lstStyle/>
        <a:p>
          <a:endParaRPr lang="en-US"/>
        </a:p>
      </dgm:t>
    </dgm:pt>
    <dgm:pt modelId="{A712A42D-83E8-1740-B287-3038834014E9}" type="pres">
      <dgm:prSet presAssocID="{589C928B-FB30-2F4C-B96B-C56FCCF915A3}" presName="hierRoot3" presStyleCnt="0">
        <dgm:presLayoutVars>
          <dgm:hierBranch val="init"/>
        </dgm:presLayoutVars>
      </dgm:prSet>
      <dgm:spPr/>
    </dgm:pt>
    <dgm:pt modelId="{AA2810D8-229E-AD41-B2CC-447431A93C7A}" type="pres">
      <dgm:prSet presAssocID="{589C928B-FB30-2F4C-B96B-C56FCCF915A3}" presName="rootComposite3" presStyleCnt="0"/>
      <dgm:spPr/>
    </dgm:pt>
    <dgm:pt modelId="{F5189E95-EC86-E444-81D5-CC138B50CEB1}" type="pres">
      <dgm:prSet presAssocID="{589C928B-FB30-2F4C-B96B-C56FCCF915A3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6F218B-2C2F-544D-ADB6-E441A10EC9A9}" type="pres">
      <dgm:prSet presAssocID="{589C928B-FB30-2F4C-B96B-C56FCCF915A3}" presName="topArc3" presStyleLbl="parChTrans1D1" presStyleIdx="10" presStyleCnt="12"/>
      <dgm:spPr/>
    </dgm:pt>
    <dgm:pt modelId="{0F3597B9-BF18-984A-8B3B-BD0742E81F50}" type="pres">
      <dgm:prSet presAssocID="{589C928B-FB30-2F4C-B96B-C56FCCF915A3}" presName="bottomArc3" presStyleLbl="parChTrans1D1" presStyleIdx="11" presStyleCnt="12"/>
      <dgm:spPr/>
    </dgm:pt>
    <dgm:pt modelId="{DD4D5BC9-4D88-AF43-8330-60477F4506D6}" type="pres">
      <dgm:prSet presAssocID="{589C928B-FB30-2F4C-B96B-C56FCCF915A3}" presName="topConnNode3" presStyleLbl="asst1" presStyleIdx="0" presStyleCnt="0"/>
      <dgm:spPr/>
      <dgm:t>
        <a:bodyPr/>
        <a:lstStyle/>
        <a:p>
          <a:endParaRPr lang="en-US"/>
        </a:p>
      </dgm:t>
    </dgm:pt>
    <dgm:pt modelId="{FF59A5AC-6A2D-5743-B5B4-EEB4AA70A66B}" type="pres">
      <dgm:prSet presAssocID="{589C928B-FB30-2F4C-B96B-C56FCCF915A3}" presName="hierChild6" presStyleCnt="0"/>
      <dgm:spPr/>
    </dgm:pt>
    <dgm:pt modelId="{5CCBD695-A6D0-2649-A064-F2BB6A15CC0C}" type="pres">
      <dgm:prSet presAssocID="{589C928B-FB30-2F4C-B96B-C56FCCF915A3}" presName="hierChild7" presStyleCnt="0"/>
      <dgm:spPr/>
    </dgm:pt>
  </dgm:ptLst>
  <dgm:cxnLst>
    <dgm:cxn modelId="{9C27F414-13D6-6445-98D7-7F5B06AB1429}" type="presOf" srcId="{20C94646-84F4-6344-8B98-4BF5FD5FC54C}" destId="{63F86EF6-8311-4847-8419-5C1C345B004B}" srcOrd="1" destOrd="0" presId="urn:microsoft.com/office/officeart/2008/layout/HalfCircleOrganizationChart"/>
    <dgm:cxn modelId="{E467C6A6-0A1C-1C4A-B67F-18308964E641}" type="presOf" srcId="{E6BAE9E4-F2C9-9447-9126-CBCCE2C51D86}" destId="{8CED4E38-798A-484C-8941-576EDE7E1EFE}" srcOrd="0" destOrd="0" presId="urn:microsoft.com/office/officeart/2008/layout/HalfCircleOrganizationChart"/>
    <dgm:cxn modelId="{C62455C6-7C8F-C144-ACC5-9ABA5469E4DC}" srcId="{DCDCBD25-E0BC-DC48-9C07-405D36A4B4DF}" destId="{B5D30E1F-717D-3642-9074-61FBACDEF08C}" srcOrd="0" destOrd="0" parTransId="{B29EBC61-0B3B-0F45-8C5A-77D28AD676A1}" sibTransId="{D82F2B3F-856D-F547-B2C5-B7271B85EED0}"/>
    <dgm:cxn modelId="{E3BD7B4C-D349-F348-803F-AB3D7AAEFDD6}" type="presOf" srcId="{B5D30E1F-717D-3642-9074-61FBACDEF08C}" destId="{5DFA5D15-D4FB-E94C-8C91-D2AE94E21866}" srcOrd="0" destOrd="0" presId="urn:microsoft.com/office/officeart/2008/layout/HalfCircleOrganizationChart"/>
    <dgm:cxn modelId="{A4904912-9102-6641-B221-BBE016EC3D79}" type="presOf" srcId="{B29EBC61-0B3B-0F45-8C5A-77D28AD676A1}" destId="{72B66296-EFC7-D948-AB5E-3A71E36D5ED2}" srcOrd="0" destOrd="0" presId="urn:microsoft.com/office/officeart/2008/layout/HalfCircleOrganizationChart"/>
    <dgm:cxn modelId="{681A4AC6-4047-0F42-BC66-92F80516D244}" type="presOf" srcId="{A5941535-357A-C746-9096-5941B9C08C85}" destId="{4A979030-780C-A448-BACF-50ACDFF93FCF}" srcOrd="0" destOrd="0" presId="urn:microsoft.com/office/officeart/2008/layout/HalfCircleOrganizationChart"/>
    <dgm:cxn modelId="{34CE11E5-615F-ED4C-842E-BF54086D2BC4}" type="presOf" srcId="{854A11C0-0570-D94E-8E78-12F26358A67C}" destId="{87460826-00C0-2645-951A-1959E367870D}" srcOrd="0" destOrd="0" presId="urn:microsoft.com/office/officeart/2008/layout/HalfCircleOrganizationChart"/>
    <dgm:cxn modelId="{D4295AD4-0D13-7249-AF16-0A50BC1F76C0}" type="presOf" srcId="{0034D799-6B48-7441-9274-E4491ADBD005}" destId="{8788A730-EDA0-8247-859C-79BB0DED7BCD}" srcOrd="0" destOrd="0" presId="urn:microsoft.com/office/officeart/2008/layout/HalfCircleOrganizationChart"/>
    <dgm:cxn modelId="{307FF76C-42EF-8744-BB36-986F5B302081}" srcId="{DCDCBD25-E0BC-DC48-9C07-405D36A4B4DF}" destId="{589C928B-FB30-2F4C-B96B-C56FCCF915A3}" srcOrd="1" destOrd="0" parTransId="{C3B39C14-0576-E041-8F7D-4BF080897E28}" sibTransId="{6D474F26-8FB2-E043-B602-A7FC2B6297EA}"/>
    <dgm:cxn modelId="{1125D5C9-734A-0E4E-BEE9-EBD37A40D86B}" srcId="{DCDCBD25-E0BC-DC48-9C07-405D36A4B4DF}" destId="{C1660874-78E1-E743-A8C3-82C2C710CC80}" srcOrd="4" destOrd="0" parTransId="{854A11C0-0570-D94E-8E78-12F26358A67C}" sibTransId="{C6F321A9-22FF-E54B-AFBE-3A5E8727EE7A}"/>
    <dgm:cxn modelId="{7C729B23-74A2-2745-8114-37F9CA8A94B4}" srcId="{076708C0-50EF-2449-99AB-EBB490F52B38}" destId="{DCDCBD25-E0BC-DC48-9C07-405D36A4B4DF}" srcOrd="0" destOrd="0" parTransId="{4F01F09A-30CA-BC4C-9233-5821B11215DD}" sibTransId="{11E80E67-A74C-4843-A7A2-D0E0EAC98BDD}"/>
    <dgm:cxn modelId="{B133BC82-66C3-7F4E-93AA-030A053ADA6F}" type="presOf" srcId="{20C94646-84F4-6344-8B98-4BF5FD5FC54C}" destId="{FFD376CE-1AA0-5A46-9C6A-1278D9F10DE1}" srcOrd="0" destOrd="0" presId="urn:microsoft.com/office/officeart/2008/layout/HalfCircleOrganizationChart"/>
    <dgm:cxn modelId="{359BFF27-7867-3042-9136-CB1FF355F9B9}" type="presOf" srcId="{DCDCBD25-E0BC-DC48-9C07-405D36A4B4DF}" destId="{87F351B5-C6C5-A74E-A0FE-2A9CA55BC239}" srcOrd="0" destOrd="0" presId="urn:microsoft.com/office/officeart/2008/layout/HalfCircleOrganizationChart"/>
    <dgm:cxn modelId="{1E30B0C8-D7AE-AA4A-AE22-9FB4C80C06E3}" type="presOf" srcId="{C3B39C14-0576-E041-8F7D-4BF080897E28}" destId="{8051C100-AB34-1044-9C20-A59029278BF5}" srcOrd="0" destOrd="0" presId="urn:microsoft.com/office/officeart/2008/layout/HalfCircleOrganizationChart"/>
    <dgm:cxn modelId="{10236026-EA42-314A-9D21-34F7A36A34F3}" srcId="{DCDCBD25-E0BC-DC48-9C07-405D36A4B4DF}" destId="{20C94646-84F4-6344-8B98-4BF5FD5FC54C}" srcOrd="2" destOrd="0" parTransId="{E6BAE9E4-F2C9-9447-9126-CBCCE2C51D86}" sibTransId="{4A56EFF6-3187-3145-9219-D74FCBE78CA5}"/>
    <dgm:cxn modelId="{3EE988A4-38DF-3B42-8A99-742B4412BD1F}" type="presOf" srcId="{589C928B-FB30-2F4C-B96B-C56FCCF915A3}" destId="{F5189E95-EC86-E444-81D5-CC138B50CEB1}" srcOrd="0" destOrd="0" presId="urn:microsoft.com/office/officeart/2008/layout/HalfCircleOrganizationChart"/>
    <dgm:cxn modelId="{97E8EF6B-27D1-6242-9D65-1FA2DB11F62D}" type="presOf" srcId="{076708C0-50EF-2449-99AB-EBB490F52B38}" destId="{1E8A3156-C4BE-F44E-B20B-BBFCED3E17A7}" srcOrd="0" destOrd="0" presId="urn:microsoft.com/office/officeart/2008/layout/HalfCircleOrganizationChart"/>
    <dgm:cxn modelId="{743CFF4F-AAF0-F04F-8906-3F0F4DF91FCA}" type="presOf" srcId="{589C928B-FB30-2F4C-B96B-C56FCCF915A3}" destId="{DD4D5BC9-4D88-AF43-8330-60477F4506D6}" srcOrd="1" destOrd="0" presId="urn:microsoft.com/office/officeart/2008/layout/HalfCircleOrganizationChart"/>
    <dgm:cxn modelId="{E4EBAE32-A02C-F54B-BC7F-24834D27BECF}" type="presOf" srcId="{B5D30E1F-717D-3642-9074-61FBACDEF08C}" destId="{CCF05C3E-5110-2846-A5CC-BB620FB53DDF}" srcOrd="1" destOrd="0" presId="urn:microsoft.com/office/officeart/2008/layout/HalfCircleOrganizationChart"/>
    <dgm:cxn modelId="{CC49CEAB-D367-A546-8505-FC7AC0D0B567}" type="presOf" srcId="{C1660874-78E1-E743-A8C3-82C2C710CC80}" destId="{E3D41A70-A1EF-3748-9EBF-D5D34618C5B5}" srcOrd="0" destOrd="0" presId="urn:microsoft.com/office/officeart/2008/layout/HalfCircleOrganizationChart"/>
    <dgm:cxn modelId="{28D2382C-7D95-CD44-A250-E9D96A4ADAC9}" srcId="{DCDCBD25-E0BC-DC48-9C07-405D36A4B4DF}" destId="{A5941535-357A-C746-9096-5941B9C08C85}" srcOrd="3" destOrd="0" parTransId="{0034D799-6B48-7441-9274-E4491ADBD005}" sibTransId="{1161CE34-DD96-5B43-8728-712D24918BDC}"/>
    <dgm:cxn modelId="{0048BC13-27CB-1944-B1DF-4F5D92B1FF72}" type="presOf" srcId="{A5941535-357A-C746-9096-5941B9C08C85}" destId="{36583E83-3E3C-DA44-B093-7D3EC22CCAA5}" srcOrd="1" destOrd="0" presId="urn:microsoft.com/office/officeart/2008/layout/HalfCircleOrganizationChart"/>
    <dgm:cxn modelId="{8423747D-5B6B-2545-817C-209D978049C3}" type="presOf" srcId="{DCDCBD25-E0BC-DC48-9C07-405D36A4B4DF}" destId="{CB71490C-35FE-094B-81A1-443B9D76A53D}" srcOrd="1" destOrd="0" presId="urn:microsoft.com/office/officeart/2008/layout/HalfCircleOrganizationChart"/>
    <dgm:cxn modelId="{B1FDCF00-0478-A94B-883B-27D506835BBE}" type="presOf" srcId="{C1660874-78E1-E743-A8C3-82C2C710CC80}" destId="{24E345E3-463F-304D-A867-62A1A99F228D}" srcOrd="1" destOrd="0" presId="urn:microsoft.com/office/officeart/2008/layout/HalfCircleOrganizationChart"/>
    <dgm:cxn modelId="{2833C011-6C51-7E44-979E-8E788886A118}" type="presParOf" srcId="{1E8A3156-C4BE-F44E-B20B-BBFCED3E17A7}" destId="{3785B2F2-4650-F14B-8F4D-1B5986301D64}" srcOrd="0" destOrd="0" presId="urn:microsoft.com/office/officeart/2008/layout/HalfCircleOrganizationChart"/>
    <dgm:cxn modelId="{2776FDF1-70E9-BB48-BDD6-603C4B196F7B}" type="presParOf" srcId="{3785B2F2-4650-F14B-8F4D-1B5986301D64}" destId="{AC112D1A-E316-184E-9B60-5208888CB70A}" srcOrd="0" destOrd="0" presId="urn:microsoft.com/office/officeart/2008/layout/HalfCircleOrganizationChart"/>
    <dgm:cxn modelId="{62C92FBD-E4E7-0B4B-ACF5-CF0E4D2D6C73}" type="presParOf" srcId="{AC112D1A-E316-184E-9B60-5208888CB70A}" destId="{87F351B5-C6C5-A74E-A0FE-2A9CA55BC239}" srcOrd="0" destOrd="0" presId="urn:microsoft.com/office/officeart/2008/layout/HalfCircleOrganizationChart"/>
    <dgm:cxn modelId="{A5AF5D3C-A67D-FD4F-AA43-73F9B4FF77B4}" type="presParOf" srcId="{AC112D1A-E316-184E-9B60-5208888CB70A}" destId="{008A5CF1-97F7-8C4E-98FB-9BD9459B3F68}" srcOrd="1" destOrd="0" presId="urn:microsoft.com/office/officeart/2008/layout/HalfCircleOrganizationChart"/>
    <dgm:cxn modelId="{8EDB332A-92D2-0843-A490-253F8038DCA8}" type="presParOf" srcId="{AC112D1A-E316-184E-9B60-5208888CB70A}" destId="{EB95647F-F30D-DE46-8041-21D3BDD93B49}" srcOrd="2" destOrd="0" presId="urn:microsoft.com/office/officeart/2008/layout/HalfCircleOrganizationChart"/>
    <dgm:cxn modelId="{1F73CE57-FE3A-9D4F-8C4C-A90CB7287CB8}" type="presParOf" srcId="{AC112D1A-E316-184E-9B60-5208888CB70A}" destId="{CB71490C-35FE-094B-81A1-443B9D76A53D}" srcOrd="3" destOrd="0" presId="urn:microsoft.com/office/officeart/2008/layout/HalfCircleOrganizationChart"/>
    <dgm:cxn modelId="{7A92106D-4E0A-A041-9B81-EE0B2B2B8E63}" type="presParOf" srcId="{3785B2F2-4650-F14B-8F4D-1B5986301D64}" destId="{8C67D4E4-40EB-0549-9F79-A646871A419C}" srcOrd="1" destOrd="0" presId="urn:microsoft.com/office/officeart/2008/layout/HalfCircleOrganizationChart"/>
    <dgm:cxn modelId="{5E5F8141-016E-1C42-A9A5-B022EF61A73F}" type="presParOf" srcId="{8C67D4E4-40EB-0549-9F79-A646871A419C}" destId="{8CED4E38-798A-484C-8941-576EDE7E1EFE}" srcOrd="0" destOrd="0" presId="urn:microsoft.com/office/officeart/2008/layout/HalfCircleOrganizationChart"/>
    <dgm:cxn modelId="{3977B7A2-85F7-6F40-A471-73E94F99205F}" type="presParOf" srcId="{8C67D4E4-40EB-0549-9F79-A646871A419C}" destId="{0EF9AC51-47F0-9849-A5B9-5AEAE3E59FED}" srcOrd="1" destOrd="0" presId="urn:microsoft.com/office/officeart/2008/layout/HalfCircleOrganizationChart"/>
    <dgm:cxn modelId="{B5C18085-9BA2-FA47-964A-EF57A211370E}" type="presParOf" srcId="{0EF9AC51-47F0-9849-A5B9-5AEAE3E59FED}" destId="{4211ED22-1EF2-484D-A4F4-8002FD9FE957}" srcOrd="0" destOrd="0" presId="urn:microsoft.com/office/officeart/2008/layout/HalfCircleOrganizationChart"/>
    <dgm:cxn modelId="{434EFEBF-2CC8-C54D-8D1D-55AE3A547DFE}" type="presParOf" srcId="{4211ED22-1EF2-484D-A4F4-8002FD9FE957}" destId="{FFD376CE-1AA0-5A46-9C6A-1278D9F10DE1}" srcOrd="0" destOrd="0" presId="urn:microsoft.com/office/officeart/2008/layout/HalfCircleOrganizationChart"/>
    <dgm:cxn modelId="{CB7730FD-9905-BE4A-8D32-EC3379AD8202}" type="presParOf" srcId="{4211ED22-1EF2-484D-A4F4-8002FD9FE957}" destId="{F1DC63F7-7721-4740-876A-19E3C3DB93CD}" srcOrd="1" destOrd="0" presId="urn:microsoft.com/office/officeart/2008/layout/HalfCircleOrganizationChart"/>
    <dgm:cxn modelId="{A2FF9EF2-FB8F-454F-A8AA-75EEAC47C6B3}" type="presParOf" srcId="{4211ED22-1EF2-484D-A4F4-8002FD9FE957}" destId="{77FE0B81-2814-7F4A-89DF-B11FF1EFBA82}" srcOrd="2" destOrd="0" presId="urn:microsoft.com/office/officeart/2008/layout/HalfCircleOrganizationChart"/>
    <dgm:cxn modelId="{A69479F7-2588-2141-BB18-576B989506F3}" type="presParOf" srcId="{4211ED22-1EF2-484D-A4F4-8002FD9FE957}" destId="{63F86EF6-8311-4847-8419-5C1C345B004B}" srcOrd="3" destOrd="0" presId="urn:microsoft.com/office/officeart/2008/layout/HalfCircleOrganizationChart"/>
    <dgm:cxn modelId="{B2E0E73B-70CC-1D49-A864-A515DECEDE1A}" type="presParOf" srcId="{0EF9AC51-47F0-9849-A5B9-5AEAE3E59FED}" destId="{3B2F93D8-9EE2-5241-A0EE-2184C5BBD62B}" srcOrd="1" destOrd="0" presId="urn:microsoft.com/office/officeart/2008/layout/HalfCircleOrganizationChart"/>
    <dgm:cxn modelId="{FFBA3A77-CBB3-DF44-BD43-AD87532C5311}" type="presParOf" srcId="{0EF9AC51-47F0-9849-A5B9-5AEAE3E59FED}" destId="{B50DB155-8082-F941-80E1-83DE730EE88C}" srcOrd="2" destOrd="0" presId="urn:microsoft.com/office/officeart/2008/layout/HalfCircleOrganizationChart"/>
    <dgm:cxn modelId="{4B0A946B-1209-B948-9F99-398B7FCCA378}" type="presParOf" srcId="{8C67D4E4-40EB-0549-9F79-A646871A419C}" destId="{8788A730-EDA0-8247-859C-79BB0DED7BCD}" srcOrd="2" destOrd="0" presId="urn:microsoft.com/office/officeart/2008/layout/HalfCircleOrganizationChart"/>
    <dgm:cxn modelId="{0BDE6BEB-883B-714E-9676-BFE109EEBA0A}" type="presParOf" srcId="{8C67D4E4-40EB-0549-9F79-A646871A419C}" destId="{0767EA2C-128E-4A42-8362-9D1F6D434408}" srcOrd="3" destOrd="0" presId="urn:microsoft.com/office/officeart/2008/layout/HalfCircleOrganizationChart"/>
    <dgm:cxn modelId="{4AE77BD7-7FA3-0745-AB24-BEF05FE55B59}" type="presParOf" srcId="{0767EA2C-128E-4A42-8362-9D1F6D434408}" destId="{1FCDFF3C-7436-B944-AC0D-25459E438011}" srcOrd="0" destOrd="0" presId="urn:microsoft.com/office/officeart/2008/layout/HalfCircleOrganizationChart"/>
    <dgm:cxn modelId="{63843AAD-6549-1E4A-8150-91BB0D469FA6}" type="presParOf" srcId="{1FCDFF3C-7436-B944-AC0D-25459E438011}" destId="{4A979030-780C-A448-BACF-50ACDFF93FCF}" srcOrd="0" destOrd="0" presId="urn:microsoft.com/office/officeart/2008/layout/HalfCircleOrganizationChart"/>
    <dgm:cxn modelId="{805468A2-0853-0940-AD62-E4EE5E2C1DD7}" type="presParOf" srcId="{1FCDFF3C-7436-B944-AC0D-25459E438011}" destId="{03999DBF-4311-304E-85EA-EE57D25DD9B3}" srcOrd="1" destOrd="0" presId="urn:microsoft.com/office/officeart/2008/layout/HalfCircleOrganizationChart"/>
    <dgm:cxn modelId="{3E4A6B19-E42F-3840-B927-0A4094969367}" type="presParOf" srcId="{1FCDFF3C-7436-B944-AC0D-25459E438011}" destId="{308B30B7-B23C-0E44-BD77-0F8F0CFC153F}" srcOrd="2" destOrd="0" presId="urn:microsoft.com/office/officeart/2008/layout/HalfCircleOrganizationChart"/>
    <dgm:cxn modelId="{A7A485C5-1DC6-4549-9992-32EF935D7567}" type="presParOf" srcId="{1FCDFF3C-7436-B944-AC0D-25459E438011}" destId="{36583E83-3E3C-DA44-B093-7D3EC22CCAA5}" srcOrd="3" destOrd="0" presId="urn:microsoft.com/office/officeart/2008/layout/HalfCircleOrganizationChart"/>
    <dgm:cxn modelId="{25DBD7BC-B5FD-7B42-A2E4-DF6844312EE4}" type="presParOf" srcId="{0767EA2C-128E-4A42-8362-9D1F6D434408}" destId="{F45E2846-9B3E-CD4F-AB3A-71BF4C762628}" srcOrd="1" destOrd="0" presId="urn:microsoft.com/office/officeart/2008/layout/HalfCircleOrganizationChart"/>
    <dgm:cxn modelId="{FDFE078B-4AE4-7445-9342-E27F9B205363}" type="presParOf" srcId="{0767EA2C-128E-4A42-8362-9D1F6D434408}" destId="{47E7182B-4D23-194F-9E91-8A3A37D0F545}" srcOrd="2" destOrd="0" presId="urn:microsoft.com/office/officeart/2008/layout/HalfCircleOrganizationChart"/>
    <dgm:cxn modelId="{43A9F6BA-24D5-8344-8569-7545BCBB8A77}" type="presParOf" srcId="{8C67D4E4-40EB-0549-9F79-A646871A419C}" destId="{87460826-00C0-2645-951A-1959E367870D}" srcOrd="4" destOrd="0" presId="urn:microsoft.com/office/officeart/2008/layout/HalfCircleOrganizationChart"/>
    <dgm:cxn modelId="{57FB4760-A6B4-2A4A-9798-AA646E3B6347}" type="presParOf" srcId="{8C67D4E4-40EB-0549-9F79-A646871A419C}" destId="{94533C8D-E929-794D-8561-440BF3D968FD}" srcOrd="5" destOrd="0" presId="urn:microsoft.com/office/officeart/2008/layout/HalfCircleOrganizationChart"/>
    <dgm:cxn modelId="{49C5E9AD-65A0-EE46-AC20-E9798592F141}" type="presParOf" srcId="{94533C8D-E929-794D-8561-440BF3D968FD}" destId="{0C08B544-72F8-D34E-BAE3-D96A9018E827}" srcOrd="0" destOrd="0" presId="urn:microsoft.com/office/officeart/2008/layout/HalfCircleOrganizationChart"/>
    <dgm:cxn modelId="{96CC7252-56D2-CC4A-922E-743E0D1DE555}" type="presParOf" srcId="{0C08B544-72F8-D34E-BAE3-D96A9018E827}" destId="{E3D41A70-A1EF-3748-9EBF-D5D34618C5B5}" srcOrd="0" destOrd="0" presId="urn:microsoft.com/office/officeart/2008/layout/HalfCircleOrganizationChart"/>
    <dgm:cxn modelId="{E459A5A6-C77F-8144-9437-81612E9E1A10}" type="presParOf" srcId="{0C08B544-72F8-D34E-BAE3-D96A9018E827}" destId="{A624D9A8-C6C5-6B47-9536-8877A32877CF}" srcOrd="1" destOrd="0" presId="urn:microsoft.com/office/officeart/2008/layout/HalfCircleOrganizationChart"/>
    <dgm:cxn modelId="{EB3FB3E4-5D64-5146-93A2-A0926059023B}" type="presParOf" srcId="{0C08B544-72F8-D34E-BAE3-D96A9018E827}" destId="{522F442E-5904-0243-AF38-83397F42D98E}" srcOrd="2" destOrd="0" presId="urn:microsoft.com/office/officeart/2008/layout/HalfCircleOrganizationChart"/>
    <dgm:cxn modelId="{154C9E14-5E3C-F441-9446-4485CD0E3EBE}" type="presParOf" srcId="{0C08B544-72F8-D34E-BAE3-D96A9018E827}" destId="{24E345E3-463F-304D-A867-62A1A99F228D}" srcOrd="3" destOrd="0" presId="urn:microsoft.com/office/officeart/2008/layout/HalfCircleOrganizationChart"/>
    <dgm:cxn modelId="{63BDEBC2-7A05-D74D-9FAD-D190EF37F613}" type="presParOf" srcId="{94533C8D-E929-794D-8561-440BF3D968FD}" destId="{812B136F-97A5-F348-B6CD-594E2585D3C1}" srcOrd="1" destOrd="0" presId="urn:microsoft.com/office/officeart/2008/layout/HalfCircleOrganizationChart"/>
    <dgm:cxn modelId="{23A1D469-D370-B24D-84C3-8E0D1E31819A}" type="presParOf" srcId="{94533C8D-E929-794D-8561-440BF3D968FD}" destId="{64917B48-DE5F-7D41-92C5-06511FE693F9}" srcOrd="2" destOrd="0" presId="urn:microsoft.com/office/officeart/2008/layout/HalfCircleOrganizationChart"/>
    <dgm:cxn modelId="{1BA2D654-B76A-8F4D-AC0F-FEB6F7C1BB0C}" type="presParOf" srcId="{3785B2F2-4650-F14B-8F4D-1B5986301D64}" destId="{5B15D462-006F-824B-88D7-22E5A4915A64}" srcOrd="2" destOrd="0" presId="urn:microsoft.com/office/officeart/2008/layout/HalfCircleOrganizationChart"/>
    <dgm:cxn modelId="{1339F8CF-A114-AF48-A7EB-CFECFBE8E702}" type="presParOf" srcId="{5B15D462-006F-824B-88D7-22E5A4915A64}" destId="{72B66296-EFC7-D948-AB5E-3A71E36D5ED2}" srcOrd="0" destOrd="0" presId="urn:microsoft.com/office/officeart/2008/layout/HalfCircleOrganizationChart"/>
    <dgm:cxn modelId="{BCCCEACF-3549-FE45-8C42-433019E46193}" type="presParOf" srcId="{5B15D462-006F-824B-88D7-22E5A4915A64}" destId="{2AF95E13-5056-084E-8B4A-482262D5CC40}" srcOrd="1" destOrd="0" presId="urn:microsoft.com/office/officeart/2008/layout/HalfCircleOrganizationChart"/>
    <dgm:cxn modelId="{239B5AB3-66AE-714B-8F37-3226865A5D1A}" type="presParOf" srcId="{2AF95E13-5056-084E-8B4A-482262D5CC40}" destId="{48FCEF84-D249-1144-A4BC-4856B01C9C3F}" srcOrd="0" destOrd="0" presId="urn:microsoft.com/office/officeart/2008/layout/HalfCircleOrganizationChart"/>
    <dgm:cxn modelId="{AA2D754F-D78B-5448-A6D2-0DBEBB094CB3}" type="presParOf" srcId="{48FCEF84-D249-1144-A4BC-4856B01C9C3F}" destId="{5DFA5D15-D4FB-E94C-8C91-D2AE94E21866}" srcOrd="0" destOrd="0" presId="urn:microsoft.com/office/officeart/2008/layout/HalfCircleOrganizationChart"/>
    <dgm:cxn modelId="{E25FA162-50D2-CD47-B81E-A905AD03DE2D}" type="presParOf" srcId="{48FCEF84-D249-1144-A4BC-4856B01C9C3F}" destId="{F65BAF6C-4A9C-CF4B-BD62-A5412C10053A}" srcOrd="1" destOrd="0" presId="urn:microsoft.com/office/officeart/2008/layout/HalfCircleOrganizationChart"/>
    <dgm:cxn modelId="{0112A331-D7D3-4743-AEBF-3AB9DB37295A}" type="presParOf" srcId="{48FCEF84-D249-1144-A4BC-4856B01C9C3F}" destId="{97AB84F5-83A1-AC4B-80B9-B3BA695F8343}" srcOrd="2" destOrd="0" presId="urn:microsoft.com/office/officeart/2008/layout/HalfCircleOrganizationChart"/>
    <dgm:cxn modelId="{5140877E-3494-5A4A-9C4B-78D7C3B415BD}" type="presParOf" srcId="{48FCEF84-D249-1144-A4BC-4856B01C9C3F}" destId="{CCF05C3E-5110-2846-A5CC-BB620FB53DDF}" srcOrd="3" destOrd="0" presId="urn:microsoft.com/office/officeart/2008/layout/HalfCircleOrganizationChart"/>
    <dgm:cxn modelId="{0A582599-6FF5-7741-A9B7-D1626BF2158D}" type="presParOf" srcId="{2AF95E13-5056-084E-8B4A-482262D5CC40}" destId="{A8945245-7CCE-3340-BC6A-8C20E24DA17F}" srcOrd="1" destOrd="0" presId="urn:microsoft.com/office/officeart/2008/layout/HalfCircleOrganizationChart"/>
    <dgm:cxn modelId="{661D07B5-C961-FA44-AB55-F71119DA0258}" type="presParOf" srcId="{2AF95E13-5056-084E-8B4A-482262D5CC40}" destId="{0557185B-089D-6D4F-805B-A15610867806}" srcOrd="2" destOrd="0" presId="urn:microsoft.com/office/officeart/2008/layout/HalfCircleOrganizationChart"/>
    <dgm:cxn modelId="{3A0ED55B-B596-DB41-8E68-4793E324FEBC}" type="presParOf" srcId="{5B15D462-006F-824B-88D7-22E5A4915A64}" destId="{8051C100-AB34-1044-9C20-A59029278BF5}" srcOrd="2" destOrd="0" presId="urn:microsoft.com/office/officeart/2008/layout/HalfCircleOrganizationChart"/>
    <dgm:cxn modelId="{6AE7D929-4AFF-8945-B4CB-99C62712587C}" type="presParOf" srcId="{5B15D462-006F-824B-88D7-22E5A4915A64}" destId="{A712A42D-83E8-1740-B287-3038834014E9}" srcOrd="3" destOrd="0" presId="urn:microsoft.com/office/officeart/2008/layout/HalfCircleOrganizationChart"/>
    <dgm:cxn modelId="{D374F9B8-1644-344D-89B1-002ED8902FA5}" type="presParOf" srcId="{A712A42D-83E8-1740-B287-3038834014E9}" destId="{AA2810D8-229E-AD41-B2CC-447431A93C7A}" srcOrd="0" destOrd="0" presId="urn:microsoft.com/office/officeart/2008/layout/HalfCircleOrganizationChart"/>
    <dgm:cxn modelId="{E9E8F74D-401F-8040-9AED-B0235E127EBA}" type="presParOf" srcId="{AA2810D8-229E-AD41-B2CC-447431A93C7A}" destId="{F5189E95-EC86-E444-81D5-CC138B50CEB1}" srcOrd="0" destOrd="0" presId="urn:microsoft.com/office/officeart/2008/layout/HalfCircleOrganizationChart"/>
    <dgm:cxn modelId="{BABA25B2-2AF3-924D-84CE-EB7FEA7EEDFB}" type="presParOf" srcId="{AA2810D8-229E-AD41-B2CC-447431A93C7A}" destId="{036F218B-2C2F-544D-ADB6-E441A10EC9A9}" srcOrd="1" destOrd="0" presId="urn:microsoft.com/office/officeart/2008/layout/HalfCircleOrganizationChart"/>
    <dgm:cxn modelId="{75DBED86-01D4-C442-90BF-8E43DE4A20FD}" type="presParOf" srcId="{AA2810D8-229E-AD41-B2CC-447431A93C7A}" destId="{0F3597B9-BF18-984A-8B3B-BD0742E81F50}" srcOrd="2" destOrd="0" presId="urn:microsoft.com/office/officeart/2008/layout/HalfCircleOrganizationChart"/>
    <dgm:cxn modelId="{343B0651-6EEA-4E4C-A17D-46EE44D0E1C1}" type="presParOf" srcId="{AA2810D8-229E-AD41-B2CC-447431A93C7A}" destId="{DD4D5BC9-4D88-AF43-8330-60477F4506D6}" srcOrd="3" destOrd="0" presId="urn:microsoft.com/office/officeart/2008/layout/HalfCircleOrganizationChart"/>
    <dgm:cxn modelId="{39B0AEFD-0C25-F64C-B722-0AABACF6F65F}" type="presParOf" srcId="{A712A42D-83E8-1740-B287-3038834014E9}" destId="{FF59A5AC-6A2D-5743-B5B4-EEB4AA70A66B}" srcOrd="1" destOrd="0" presId="urn:microsoft.com/office/officeart/2008/layout/HalfCircleOrganizationChart"/>
    <dgm:cxn modelId="{EC696F64-1237-9146-BFB0-B4EEDFD78EA5}" type="presParOf" srcId="{A712A42D-83E8-1740-B287-3038834014E9}" destId="{5CCBD695-A6D0-2649-A064-F2BB6A15CC0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EC43F8-0956-3948-B9A3-80FC641A0A91}">
      <dsp:nvSpPr>
        <dsp:cNvPr id="0" name=""/>
        <dsp:cNvSpPr/>
      </dsp:nvSpPr>
      <dsp:spPr>
        <a:xfrm>
          <a:off x="0" y="1467615"/>
          <a:ext cx="1635410" cy="1348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Elective</a:t>
          </a:r>
          <a:endParaRPr lang="en-US" sz="1800" kern="1200" dirty="0"/>
        </a:p>
      </dsp:txBody>
      <dsp:txXfrm>
        <a:off x="31041" y="1498656"/>
        <a:ext cx="1573328" cy="997745"/>
      </dsp:txXfrm>
    </dsp:sp>
    <dsp:sp modelId="{25572918-3D9F-8C46-B4B9-63F55F0061B1}">
      <dsp:nvSpPr>
        <dsp:cNvPr id="0" name=""/>
        <dsp:cNvSpPr/>
      </dsp:nvSpPr>
      <dsp:spPr>
        <a:xfrm>
          <a:off x="928522" y="1835963"/>
          <a:ext cx="1777790" cy="1777790"/>
        </a:xfrm>
        <a:prstGeom prst="leftCircularArrow">
          <a:avLst>
            <a:gd name="adj1" fmla="val 3010"/>
            <a:gd name="adj2" fmla="val 369222"/>
            <a:gd name="adj3" fmla="val 2144733"/>
            <a:gd name="adj4" fmla="val 9024489"/>
            <a:gd name="adj5" fmla="val 351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5DBF33-0184-394D-A43E-23381AAE9A14}">
      <dsp:nvSpPr>
        <dsp:cNvPr id="0" name=""/>
        <dsp:cNvSpPr/>
      </dsp:nvSpPr>
      <dsp:spPr>
        <a:xfrm>
          <a:off x="368033" y="2557091"/>
          <a:ext cx="1453698" cy="578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English 9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84965" y="2574023"/>
        <a:ext cx="1419834" cy="544223"/>
      </dsp:txXfrm>
    </dsp:sp>
    <dsp:sp modelId="{5D62984A-635F-BE4A-841B-4AFDAFBB5495}">
      <dsp:nvSpPr>
        <dsp:cNvPr id="0" name=""/>
        <dsp:cNvSpPr/>
      </dsp:nvSpPr>
      <dsp:spPr>
        <a:xfrm>
          <a:off x="2076586" y="1497264"/>
          <a:ext cx="1635410" cy="1348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Elective</a:t>
          </a:r>
          <a:endParaRPr lang="en-US" sz="1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2107627" y="1817349"/>
        <a:ext cx="1573328" cy="997745"/>
      </dsp:txXfrm>
    </dsp:sp>
    <dsp:sp modelId="{6271C885-A835-984D-9B85-C7CAA182A2D3}">
      <dsp:nvSpPr>
        <dsp:cNvPr id="0" name=""/>
        <dsp:cNvSpPr/>
      </dsp:nvSpPr>
      <dsp:spPr>
        <a:xfrm>
          <a:off x="2986872" y="676757"/>
          <a:ext cx="1986759" cy="1986759"/>
        </a:xfrm>
        <a:prstGeom prst="circularArrow">
          <a:avLst>
            <a:gd name="adj1" fmla="val 2694"/>
            <a:gd name="adj2" fmla="val 327946"/>
            <a:gd name="adj3" fmla="val 19496543"/>
            <a:gd name="adj4" fmla="val 12575511"/>
            <a:gd name="adj5" fmla="val 3143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ECFE00-1F9A-9B46-BCE7-ADA7E39D2068}">
      <dsp:nvSpPr>
        <dsp:cNvPr id="0" name=""/>
        <dsp:cNvSpPr/>
      </dsp:nvSpPr>
      <dsp:spPr>
        <a:xfrm>
          <a:off x="2440011" y="1208220"/>
          <a:ext cx="1453698" cy="578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English 10</a:t>
          </a:r>
          <a:endParaRPr lang="en-US" sz="2100" kern="1200" dirty="0"/>
        </a:p>
      </dsp:txBody>
      <dsp:txXfrm>
        <a:off x="2456943" y="1225152"/>
        <a:ext cx="1419834" cy="544223"/>
      </dsp:txXfrm>
    </dsp:sp>
    <dsp:sp modelId="{04063AFC-5040-3B44-888F-C2CA5DA43F25}">
      <dsp:nvSpPr>
        <dsp:cNvPr id="0" name=""/>
        <dsp:cNvSpPr/>
      </dsp:nvSpPr>
      <dsp:spPr>
        <a:xfrm>
          <a:off x="4148565" y="1497264"/>
          <a:ext cx="1635410" cy="13488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AP English Language &amp; Composition</a:t>
          </a:r>
          <a:endParaRPr lang="en-US" sz="1400" b="1" kern="1200" dirty="0"/>
        </a:p>
      </dsp:txBody>
      <dsp:txXfrm>
        <a:off x="4179606" y="1528305"/>
        <a:ext cx="1573328" cy="997745"/>
      </dsp:txXfrm>
    </dsp:sp>
    <dsp:sp modelId="{9F633DDB-5C95-E848-8512-7E237AB26B6E}">
      <dsp:nvSpPr>
        <dsp:cNvPr id="0" name=""/>
        <dsp:cNvSpPr/>
      </dsp:nvSpPr>
      <dsp:spPr>
        <a:xfrm>
          <a:off x="5072653" y="1836271"/>
          <a:ext cx="1777790" cy="1777790"/>
        </a:xfrm>
        <a:prstGeom prst="leftCircularArrow">
          <a:avLst>
            <a:gd name="adj1" fmla="val 3010"/>
            <a:gd name="adj2" fmla="val 369222"/>
            <a:gd name="adj3" fmla="val 2146197"/>
            <a:gd name="adj4" fmla="val 9025954"/>
            <a:gd name="adj5" fmla="val 351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2C786D-1D5B-7643-972A-5F887C8294FF}">
      <dsp:nvSpPr>
        <dsp:cNvPr id="0" name=""/>
        <dsp:cNvSpPr/>
      </dsp:nvSpPr>
      <dsp:spPr>
        <a:xfrm>
          <a:off x="4511989" y="2557091"/>
          <a:ext cx="1453698" cy="578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English 11</a:t>
          </a:r>
          <a:endParaRPr lang="en-US" sz="2100" kern="1200" dirty="0"/>
        </a:p>
      </dsp:txBody>
      <dsp:txXfrm>
        <a:off x="4528921" y="2574023"/>
        <a:ext cx="1419834" cy="544223"/>
      </dsp:txXfrm>
    </dsp:sp>
    <dsp:sp modelId="{650A19C3-E6F2-3844-82B8-B878794EB994}">
      <dsp:nvSpPr>
        <dsp:cNvPr id="0" name=""/>
        <dsp:cNvSpPr/>
      </dsp:nvSpPr>
      <dsp:spPr>
        <a:xfrm>
          <a:off x="6220543" y="1410462"/>
          <a:ext cx="1635410" cy="1521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AP English Literature &amp; Composition</a:t>
          </a:r>
          <a:endParaRPr lang="en-US" sz="1400" kern="1200" dirty="0"/>
        </a:p>
      </dsp:txBody>
      <dsp:txXfrm>
        <a:off x="6255551" y="1771451"/>
        <a:ext cx="1565394" cy="1125247"/>
      </dsp:txXfrm>
    </dsp:sp>
    <dsp:sp modelId="{B0AFAA1B-A2D1-674C-8631-B1743192E29F}">
      <dsp:nvSpPr>
        <dsp:cNvPr id="0" name=""/>
        <dsp:cNvSpPr/>
      </dsp:nvSpPr>
      <dsp:spPr>
        <a:xfrm>
          <a:off x="6583967" y="1207604"/>
          <a:ext cx="1453698" cy="578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English 12</a:t>
          </a:r>
          <a:endParaRPr lang="en-US" sz="2100" kern="1200" dirty="0"/>
        </a:p>
      </dsp:txBody>
      <dsp:txXfrm>
        <a:off x="6600899" y="1224536"/>
        <a:ext cx="1419834" cy="544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186BA-89BC-0E49-8A7D-43911BDD0404}">
      <dsp:nvSpPr>
        <dsp:cNvPr id="0" name=""/>
        <dsp:cNvSpPr/>
      </dsp:nvSpPr>
      <dsp:spPr>
        <a:xfrm>
          <a:off x="0" y="327296"/>
          <a:ext cx="80422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96433-8EA3-A440-BACD-35FB2D9D7245}">
      <dsp:nvSpPr>
        <dsp:cNvPr id="0" name=""/>
        <dsp:cNvSpPr/>
      </dsp:nvSpPr>
      <dsp:spPr>
        <a:xfrm>
          <a:off x="402113" y="17336"/>
          <a:ext cx="5629592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785" tIns="0" rIns="2127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FF"/>
              </a:solidFill>
            </a:rPr>
            <a:t>Global I</a:t>
          </a:r>
          <a:endParaRPr lang="en-US" sz="2400" kern="1200" dirty="0">
            <a:solidFill>
              <a:srgbClr val="FFFFFF"/>
            </a:solidFill>
          </a:endParaRPr>
        </a:p>
      </dsp:txBody>
      <dsp:txXfrm>
        <a:off x="432375" y="47598"/>
        <a:ext cx="5569068" cy="559396"/>
      </dsp:txXfrm>
    </dsp:sp>
    <dsp:sp modelId="{1E7C78EE-B23A-6E43-ACF4-72B487E87969}">
      <dsp:nvSpPr>
        <dsp:cNvPr id="0" name=""/>
        <dsp:cNvSpPr/>
      </dsp:nvSpPr>
      <dsp:spPr>
        <a:xfrm>
          <a:off x="0" y="1279856"/>
          <a:ext cx="804227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236B3-ABD2-7044-A2E5-93B0A6677A81}">
      <dsp:nvSpPr>
        <dsp:cNvPr id="0" name=""/>
        <dsp:cNvSpPr/>
      </dsp:nvSpPr>
      <dsp:spPr>
        <a:xfrm>
          <a:off x="402113" y="969896"/>
          <a:ext cx="5629592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785" tIns="0" rIns="2127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Global II </a:t>
          </a:r>
          <a:endParaRPr lang="en-US" sz="2400" kern="1200" dirty="0"/>
        </a:p>
      </dsp:txBody>
      <dsp:txXfrm>
        <a:off x="432375" y="1000158"/>
        <a:ext cx="5569068" cy="559396"/>
      </dsp:txXfrm>
    </dsp:sp>
    <dsp:sp modelId="{F504B00A-F052-4242-9774-D652BF6EB6A3}">
      <dsp:nvSpPr>
        <dsp:cNvPr id="0" name=""/>
        <dsp:cNvSpPr/>
      </dsp:nvSpPr>
      <dsp:spPr>
        <a:xfrm>
          <a:off x="0" y="2232416"/>
          <a:ext cx="8042275" cy="744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4170" tIns="437388" rIns="62417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AP U.S. History</a:t>
          </a:r>
          <a:endParaRPr lang="en-US" sz="1100" b="1" kern="1200" dirty="0"/>
        </a:p>
      </dsp:txBody>
      <dsp:txXfrm>
        <a:off x="0" y="2232416"/>
        <a:ext cx="8042275" cy="744187"/>
      </dsp:txXfrm>
    </dsp:sp>
    <dsp:sp modelId="{BF93BDE2-8B9A-1E41-9EBA-72412B834FE7}">
      <dsp:nvSpPr>
        <dsp:cNvPr id="0" name=""/>
        <dsp:cNvSpPr/>
      </dsp:nvSpPr>
      <dsp:spPr>
        <a:xfrm>
          <a:off x="402113" y="1922456"/>
          <a:ext cx="5629592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785" tIns="0" rIns="2127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U.S. History</a:t>
          </a:r>
          <a:endParaRPr lang="en-US" sz="2400" kern="1200" dirty="0"/>
        </a:p>
      </dsp:txBody>
      <dsp:txXfrm>
        <a:off x="432375" y="1952718"/>
        <a:ext cx="5569068" cy="559396"/>
      </dsp:txXfrm>
    </dsp:sp>
    <dsp:sp modelId="{965E8F69-EBC2-F94E-8E83-5620DA96C89F}">
      <dsp:nvSpPr>
        <dsp:cNvPr id="0" name=""/>
        <dsp:cNvSpPr/>
      </dsp:nvSpPr>
      <dsp:spPr>
        <a:xfrm>
          <a:off x="0" y="3399963"/>
          <a:ext cx="8042275" cy="926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4170" tIns="437388" rIns="62417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Model OAS</a:t>
          </a:r>
          <a:endParaRPr lang="en-US" sz="1100" i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Criminal Justice</a:t>
          </a:r>
          <a:endParaRPr lang="en-US" sz="1100" i="1" kern="1200" dirty="0"/>
        </a:p>
      </dsp:txBody>
      <dsp:txXfrm>
        <a:off x="0" y="3399963"/>
        <a:ext cx="8042275" cy="926100"/>
      </dsp:txXfrm>
    </dsp:sp>
    <dsp:sp modelId="{CDCCF8D5-473A-B341-A663-37C3B8950320}">
      <dsp:nvSpPr>
        <dsp:cNvPr id="0" name=""/>
        <dsp:cNvSpPr/>
      </dsp:nvSpPr>
      <dsp:spPr>
        <a:xfrm>
          <a:off x="402113" y="3090003"/>
          <a:ext cx="5629592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2785" tIns="0" rIns="21278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Government &amp; Economics</a:t>
          </a:r>
          <a:endParaRPr lang="en-US" sz="2400" kern="1200" dirty="0"/>
        </a:p>
      </dsp:txBody>
      <dsp:txXfrm>
        <a:off x="432375" y="3120265"/>
        <a:ext cx="5569068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872C4-2A14-9943-8450-E9558EB59FFA}">
      <dsp:nvSpPr>
        <dsp:cNvPr id="0" name=""/>
        <dsp:cNvSpPr/>
      </dsp:nvSpPr>
      <dsp:spPr>
        <a:xfrm>
          <a:off x="0" y="538112"/>
          <a:ext cx="2513210" cy="150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</a:rPr>
            <a:t>--Algebra A</a:t>
          </a:r>
          <a:endParaRPr lang="en-US" sz="2200" kern="1200" dirty="0" smtClean="0">
            <a:solidFill>
              <a:srgbClr val="FFFFFF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</a:rPr>
            <a:t>--Algebra </a:t>
          </a:r>
          <a:r>
            <a:rPr lang="en-US" sz="2200" kern="1200" dirty="0" smtClean="0">
              <a:solidFill>
                <a:srgbClr val="FFFFFF"/>
              </a:solidFill>
            </a:rPr>
            <a:t>I w/ Lab</a:t>
          </a:r>
        </a:p>
      </dsp:txBody>
      <dsp:txXfrm>
        <a:off x="0" y="538112"/>
        <a:ext cx="2513210" cy="1507926"/>
      </dsp:txXfrm>
    </dsp:sp>
    <dsp:sp modelId="{F2FE9118-E33C-E64A-8113-6250E0FBCDF7}">
      <dsp:nvSpPr>
        <dsp:cNvPr id="0" name=""/>
        <dsp:cNvSpPr/>
      </dsp:nvSpPr>
      <dsp:spPr>
        <a:xfrm>
          <a:off x="2764532" y="538112"/>
          <a:ext cx="2513210" cy="150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</a:rPr>
            <a:t>--Algebra </a:t>
          </a:r>
          <a:r>
            <a:rPr lang="en-US" sz="2200" kern="1200" dirty="0" smtClean="0">
              <a:solidFill>
                <a:srgbClr val="FFFFFF"/>
              </a:solidFill>
            </a:rPr>
            <a:t>B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FF"/>
              </a:solidFill>
            </a:rPr>
            <a:t>--Geometry</a:t>
          </a:r>
          <a:endParaRPr lang="en-US" sz="2200" kern="1200" dirty="0" smtClean="0">
            <a:solidFill>
              <a:srgbClr val="FFFFFF"/>
            </a:solidFill>
          </a:endParaRPr>
        </a:p>
      </dsp:txBody>
      <dsp:txXfrm>
        <a:off x="2764532" y="538112"/>
        <a:ext cx="2513210" cy="1507926"/>
      </dsp:txXfrm>
    </dsp:sp>
    <dsp:sp modelId="{A16A885E-27A2-CA40-B446-72C5E5886CFB}">
      <dsp:nvSpPr>
        <dsp:cNvPr id="0" name=""/>
        <dsp:cNvSpPr/>
      </dsp:nvSpPr>
      <dsp:spPr>
        <a:xfrm>
          <a:off x="5529064" y="538112"/>
          <a:ext cx="2513210" cy="150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--Non</a:t>
          </a:r>
          <a:r>
            <a:rPr lang="en-US" sz="2200" kern="1200" dirty="0" smtClean="0"/>
            <a:t>-Regents </a:t>
          </a:r>
          <a:r>
            <a:rPr lang="en-US" sz="2200" kern="1200" dirty="0" smtClean="0"/>
            <a:t>Geometry</a:t>
          </a:r>
          <a:endParaRPr lang="en-US" sz="22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--Algebra </a:t>
          </a:r>
          <a:r>
            <a:rPr lang="en-US" sz="2200" kern="1200" dirty="0" smtClean="0"/>
            <a:t>II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5529064" y="538112"/>
        <a:ext cx="2513210" cy="1507926"/>
      </dsp:txXfrm>
    </dsp:sp>
    <dsp:sp modelId="{3428F9AA-2D7F-7D42-895F-E9D090CC3BD0}">
      <dsp:nvSpPr>
        <dsp:cNvPr id="0" name=""/>
        <dsp:cNvSpPr/>
      </dsp:nvSpPr>
      <dsp:spPr>
        <a:xfrm>
          <a:off x="1382266" y="2297360"/>
          <a:ext cx="2513210" cy="150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 Intro </a:t>
          </a:r>
          <a:r>
            <a:rPr lang="en-US" sz="2200" kern="1200" dirty="0" smtClean="0"/>
            <a:t>to College Algebra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 Calculus</a:t>
          </a:r>
          <a:endParaRPr lang="en-US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 Statistics</a:t>
          </a:r>
          <a:endParaRPr lang="en-US" sz="2200" kern="1200" dirty="0"/>
        </a:p>
      </dsp:txBody>
      <dsp:txXfrm>
        <a:off x="1382266" y="2297360"/>
        <a:ext cx="2513210" cy="1507926"/>
      </dsp:txXfrm>
    </dsp:sp>
    <dsp:sp modelId="{A78FBD19-B731-3A4F-A2D4-73C9634145C2}">
      <dsp:nvSpPr>
        <dsp:cNvPr id="0" name=""/>
        <dsp:cNvSpPr/>
      </dsp:nvSpPr>
      <dsp:spPr>
        <a:xfrm>
          <a:off x="4146798" y="2297360"/>
          <a:ext cx="2513210" cy="15079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--Pre</a:t>
          </a:r>
          <a:r>
            <a:rPr lang="en-US" sz="2200" kern="1200" dirty="0" smtClean="0"/>
            <a:t>-Calculus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--Financial </a:t>
          </a:r>
          <a:r>
            <a:rPr lang="en-US" sz="2200" kern="1200" dirty="0" smtClean="0"/>
            <a:t>Algebra</a:t>
          </a:r>
        </a:p>
      </dsp:txBody>
      <dsp:txXfrm>
        <a:off x="4146798" y="2297360"/>
        <a:ext cx="2513210" cy="1507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E6C50A-550D-C34D-9C82-BE3ABC733354}">
      <dsp:nvSpPr>
        <dsp:cNvPr id="0" name=""/>
        <dsp:cNvSpPr/>
      </dsp:nvSpPr>
      <dsp:spPr>
        <a:xfrm>
          <a:off x="3308406" y="1393"/>
          <a:ext cx="1425461" cy="92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Living Environment</a:t>
          </a:r>
        </a:p>
      </dsp:txBody>
      <dsp:txXfrm>
        <a:off x="3353636" y="46623"/>
        <a:ext cx="1335001" cy="836090"/>
      </dsp:txXfrm>
    </dsp:sp>
    <dsp:sp modelId="{691C21A3-1150-CA47-B928-B8118E6F1584}">
      <dsp:nvSpPr>
        <dsp:cNvPr id="0" name=""/>
        <dsp:cNvSpPr/>
      </dsp:nvSpPr>
      <dsp:spPr>
        <a:xfrm>
          <a:off x="2167996" y="464668"/>
          <a:ext cx="3706281" cy="3706281"/>
        </a:xfrm>
        <a:custGeom>
          <a:avLst/>
          <a:gdLst/>
          <a:ahLst/>
          <a:cxnLst/>
          <a:rect l="0" t="0" r="0" b="0"/>
          <a:pathLst>
            <a:path>
              <a:moveTo>
                <a:pt x="2757322" y="235554"/>
              </a:moveTo>
              <a:arcTo wR="1853140" hR="1853140" stAng="17952231" swAng="121345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39914-200E-A049-AD54-5C5A3CDCF098}">
      <dsp:nvSpPr>
        <dsp:cNvPr id="0" name=""/>
        <dsp:cNvSpPr/>
      </dsp:nvSpPr>
      <dsp:spPr>
        <a:xfrm>
          <a:off x="5070848" y="1281882"/>
          <a:ext cx="1425461" cy="92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--Earth </a:t>
          </a:r>
          <a:r>
            <a:rPr lang="en-US" sz="1600" kern="1200" dirty="0" smtClean="0">
              <a:solidFill>
                <a:srgbClr val="000000"/>
              </a:solidFill>
            </a:rPr>
            <a:t>Science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--Chemistry</a:t>
          </a:r>
          <a:endParaRPr lang="en-US" sz="1600" kern="1200" dirty="0">
            <a:solidFill>
              <a:srgbClr val="000000"/>
            </a:solidFill>
          </a:endParaRPr>
        </a:p>
      </dsp:txBody>
      <dsp:txXfrm>
        <a:off x="5116078" y="1327112"/>
        <a:ext cx="1335001" cy="836090"/>
      </dsp:txXfrm>
    </dsp:sp>
    <dsp:sp modelId="{8CF51D1D-127E-5A49-8C95-13F9338672B2}">
      <dsp:nvSpPr>
        <dsp:cNvPr id="0" name=""/>
        <dsp:cNvSpPr/>
      </dsp:nvSpPr>
      <dsp:spPr>
        <a:xfrm>
          <a:off x="2167996" y="464668"/>
          <a:ext cx="3706281" cy="3706281"/>
        </a:xfrm>
        <a:custGeom>
          <a:avLst/>
          <a:gdLst/>
          <a:ahLst/>
          <a:cxnLst/>
          <a:rect l="0" t="0" r="0" b="0"/>
          <a:pathLst>
            <a:path>
              <a:moveTo>
                <a:pt x="3701860" y="1981082"/>
              </a:moveTo>
              <a:arcTo wR="1853140" hR="1853140" stAng="21837533" swAng="136120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95637-9DF1-F844-894D-35CD70E9E11E}">
      <dsp:nvSpPr>
        <dsp:cNvPr id="0" name=""/>
        <dsp:cNvSpPr/>
      </dsp:nvSpPr>
      <dsp:spPr>
        <a:xfrm>
          <a:off x="4397655" y="3353757"/>
          <a:ext cx="1425461" cy="92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0000"/>
              </a:solidFill>
            </a:rPr>
            <a:t>Physics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442885" y="3398987"/>
        <a:ext cx="1335001" cy="836090"/>
      </dsp:txXfrm>
    </dsp:sp>
    <dsp:sp modelId="{295B8EA4-73C5-014D-8AED-35A3C64DBD01}">
      <dsp:nvSpPr>
        <dsp:cNvPr id="0" name=""/>
        <dsp:cNvSpPr/>
      </dsp:nvSpPr>
      <dsp:spPr>
        <a:xfrm>
          <a:off x="2118012" y="475763"/>
          <a:ext cx="3706281" cy="3706281"/>
        </a:xfrm>
        <a:custGeom>
          <a:avLst/>
          <a:gdLst/>
          <a:ahLst/>
          <a:cxnLst/>
          <a:rect l="0" t="0" r="0" b="0"/>
          <a:pathLst>
            <a:path>
              <a:moveTo>
                <a:pt x="2136848" y="3684435"/>
              </a:moveTo>
              <a:arcTo wR="1853140" hR="1853140" stAng="4871618" swAng="81875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2F0E7-54BF-E64C-9CA3-DD19C06EAC46}">
      <dsp:nvSpPr>
        <dsp:cNvPr id="0" name=""/>
        <dsp:cNvSpPr/>
      </dsp:nvSpPr>
      <dsp:spPr>
        <a:xfrm>
          <a:off x="1903825" y="3236606"/>
          <a:ext cx="1766603" cy="9799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</a:rPr>
            <a:t>Environmental Science</a:t>
          </a:r>
        </a:p>
      </dsp:txBody>
      <dsp:txXfrm>
        <a:off x="1951661" y="3284442"/>
        <a:ext cx="1670931" cy="884256"/>
      </dsp:txXfrm>
    </dsp:sp>
    <dsp:sp modelId="{FE5049F3-B717-754C-86B9-A5F615B759A5}">
      <dsp:nvSpPr>
        <dsp:cNvPr id="0" name=""/>
        <dsp:cNvSpPr/>
      </dsp:nvSpPr>
      <dsp:spPr>
        <a:xfrm>
          <a:off x="2165503" y="500823"/>
          <a:ext cx="3706281" cy="3706281"/>
        </a:xfrm>
        <a:custGeom>
          <a:avLst/>
          <a:gdLst/>
          <a:ahLst/>
          <a:cxnLst/>
          <a:rect l="0" t="0" r="0" b="0"/>
          <a:pathLst>
            <a:path>
              <a:moveTo>
                <a:pt x="134267" y="2545677"/>
              </a:moveTo>
              <a:arcTo wR="1853140" hR="1853140" stAng="9483326" swAng="119697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AE344-ACC5-394E-B82C-D13D3FD5C1B8}">
      <dsp:nvSpPr>
        <dsp:cNvPr id="0" name=""/>
        <dsp:cNvSpPr/>
      </dsp:nvSpPr>
      <dsp:spPr>
        <a:xfrm>
          <a:off x="1545964" y="1281882"/>
          <a:ext cx="1425461" cy="926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--AP </a:t>
          </a:r>
          <a:r>
            <a:rPr lang="en-US" sz="1600" kern="1200" dirty="0" smtClean="0">
              <a:solidFill>
                <a:srgbClr val="000000"/>
              </a:solidFill>
            </a:rPr>
            <a:t>Biology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--APES</a:t>
          </a:r>
          <a:endParaRPr lang="en-US" sz="1600" kern="1200" dirty="0" smtClean="0">
            <a:solidFill>
              <a:srgbClr val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000000"/>
              </a:solidFill>
            </a:rPr>
            <a:t>--AP </a:t>
          </a:r>
          <a:r>
            <a:rPr lang="en-US" sz="1600" kern="1200" dirty="0" smtClean="0">
              <a:solidFill>
                <a:srgbClr val="000000"/>
              </a:solidFill>
            </a:rPr>
            <a:t>Physics</a:t>
          </a:r>
        </a:p>
      </dsp:txBody>
      <dsp:txXfrm>
        <a:off x="1591194" y="1327112"/>
        <a:ext cx="1335001" cy="836090"/>
      </dsp:txXfrm>
    </dsp:sp>
    <dsp:sp modelId="{7645CD8C-79A7-394A-A789-3D5CA07B6879}">
      <dsp:nvSpPr>
        <dsp:cNvPr id="0" name=""/>
        <dsp:cNvSpPr/>
      </dsp:nvSpPr>
      <dsp:spPr>
        <a:xfrm>
          <a:off x="2167996" y="464668"/>
          <a:ext cx="3706281" cy="3706281"/>
        </a:xfrm>
        <a:custGeom>
          <a:avLst/>
          <a:gdLst/>
          <a:ahLst/>
          <a:cxnLst/>
          <a:rect l="0" t="0" r="0" b="0"/>
          <a:pathLst>
            <a:path>
              <a:moveTo>
                <a:pt x="445514" y="647852"/>
              </a:moveTo>
              <a:arcTo wR="1853140" hR="1853140" stAng="13234319" swAng="121345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1C100-AB34-1044-9C20-A59029278BF5}">
      <dsp:nvSpPr>
        <dsp:cNvPr id="0" name=""/>
        <dsp:cNvSpPr/>
      </dsp:nvSpPr>
      <dsp:spPr>
        <a:xfrm>
          <a:off x="4021137" y="1131908"/>
          <a:ext cx="938073" cy="678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125"/>
              </a:lnTo>
              <a:lnTo>
                <a:pt x="938073" y="67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66296-EFC7-D948-AB5E-3A71E36D5ED2}">
      <dsp:nvSpPr>
        <dsp:cNvPr id="0" name=""/>
        <dsp:cNvSpPr/>
      </dsp:nvSpPr>
      <dsp:spPr>
        <a:xfrm>
          <a:off x="3083064" y="1131908"/>
          <a:ext cx="938073" cy="678125"/>
        </a:xfrm>
        <a:custGeom>
          <a:avLst/>
          <a:gdLst/>
          <a:ahLst/>
          <a:cxnLst/>
          <a:rect l="0" t="0" r="0" b="0"/>
          <a:pathLst>
            <a:path>
              <a:moveTo>
                <a:pt x="938073" y="0"/>
              </a:moveTo>
              <a:lnTo>
                <a:pt x="938073" y="678125"/>
              </a:lnTo>
              <a:lnTo>
                <a:pt x="0" y="67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60826-00C0-2645-951A-1959E367870D}">
      <dsp:nvSpPr>
        <dsp:cNvPr id="0" name=""/>
        <dsp:cNvSpPr/>
      </dsp:nvSpPr>
      <dsp:spPr>
        <a:xfrm>
          <a:off x="4021137" y="1131908"/>
          <a:ext cx="2735104" cy="20795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240"/>
              </a:lnTo>
              <a:lnTo>
                <a:pt x="2735104" y="1842240"/>
              </a:lnTo>
              <a:lnTo>
                <a:pt x="2735104" y="2079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8A730-EDA0-8247-859C-79BB0DED7BCD}">
      <dsp:nvSpPr>
        <dsp:cNvPr id="0" name=""/>
        <dsp:cNvSpPr/>
      </dsp:nvSpPr>
      <dsp:spPr>
        <a:xfrm>
          <a:off x="3975417" y="1131908"/>
          <a:ext cx="91440" cy="20795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9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D4E38-798A-484C-8941-576EDE7E1EFE}">
      <dsp:nvSpPr>
        <dsp:cNvPr id="0" name=""/>
        <dsp:cNvSpPr/>
      </dsp:nvSpPr>
      <dsp:spPr>
        <a:xfrm>
          <a:off x="1286032" y="1131908"/>
          <a:ext cx="2735104" cy="2079583"/>
        </a:xfrm>
        <a:custGeom>
          <a:avLst/>
          <a:gdLst/>
          <a:ahLst/>
          <a:cxnLst/>
          <a:rect l="0" t="0" r="0" b="0"/>
          <a:pathLst>
            <a:path>
              <a:moveTo>
                <a:pt x="2735104" y="0"/>
              </a:moveTo>
              <a:lnTo>
                <a:pt x="2735104" y="1842240"/>
              </a:lnTo>
              <a:lnTo>
                <a:pt x="0" y="1842240"/>
              </a:lnTo>
              <a:lnTo>
                <a:pt x="0" y="20795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A5CF1-97F7-8C4E-98FB-9BD9459B3F68}">
      <dsp:nvSpPr>
        <dsp:cNvPr id="0" name=""/>
        <dsp:cNvSpPr/>
      </dsp:nvSpPr>
      <dsp:spPr>
        <a:xfrm>
          <a:off x="3456033" y="1699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5647F-F30D-DE46-8041-21D3BDD93B49}">
      <dsp:nvSpPr>
        <dsp:cNvPr id="0" name=""/>
        <dsp:cNvSpPr/>
      </dsp:nvSpPr>
      <dsp:spPr>
        <a:xfrm>
          <a:off x="3456033" y="1699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351B5-C6C5-A74E-A0FE-2A9CA55BC239}">
      <dsp:nvSpPr>
        <dsp:cNvPr id="0" name=""/>
        <dsp:cNvSpPr/>
      </dsp:nvSpPr>
      <dsp:spPr>
        <a:xfrm>
          <a:off x="2890928" y="205136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800000"/>
              </a:solidFill>
            </a:rPr>
            <a:t>Studio Art</a:t>
          </a:r>
          <a:r>
            <a:rPr lang="en-US" sz="2000" kern="1200" dirty="0" smtClean="0">
              <a:solidFill>
                <a:srgbClr val="800000"/>
              </a:solidFill>
            </a:rPr>
            <a:t> </a:t>
          </a:r>
          <a:endParaRPr lang="en-US" sz="2000" kern="1200" dirty="0">
            <a:solidFill>
              <a:srgbClr val="800000"/>
            </a:solidFill>
          </a:endParaRPr>
        </a:p>
      </dsp:txBody>
      <dsp:txXfrm>
        <a:off x="2890928" y="205136"/>
        <a:ext cx="2260417" cy="723333"/>
      </dsp:txXfrm>
    </dsp:sp>
    <dsp:sp modelId="{F1DC63F7-7721-4740-876A-19E3C3DB93CD}">
      <dsp:nvSpPr>
        <dsp:cNvPr id="0" name=""/>
        <dsp:cNvSpPr/>
      </dsp:nvSpPr>
      <dsp:spPr>
        <a:xfrm>
          <a:off x="720928" y="3211491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E0B81-2814-7F4A-89DF-B11FF1EFBA82}">
      <dsp:nvSpPr>
        <dsp:cNvPr id="0" name=""/>
        <dsp:cNvSpPr/>
      </dsp:nvSpPr>
      <dsp:spPr>
        <a:xfrm>
          <a:off x="720928" y="3211491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376CE-1AA0-5A46-9C6A-1278D9F10DE1}">
      <dsp:nvSpPr>
        <dsp:cNvPr id="0" name=""/>
        <dsp:cNvSpPr/>
      </dsp:nvSpPr>
      <dsp:spPr>
        <a:xfrm>
          <a:off x="155823" y="3414929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Ceramics</a:t>
          </a:r>
          <a:endParaRPr lang="en-US" sz="2400" kern="1200" dirty="0"/>
        </a:p>
      </dsp:txBody>
      <dsp:txXfrm>
        <a:off x="155823" y="3414929"/>
        <a:ext cx="2260417" cy="723333"/>
      </dsp:txXfrm>
    </dsp:sp>
    <dsp:sp modelId="{03999DBF-4311-304E-85EA-EE57D25DD9B3}">
      <dsp:nvSpPr>
        <dsp:cNvPr id="0" name=""/>
        <dsp:cNvSpPr/>
      </dsp:nvSpPr>
      <dsp:spPr>
        <a:xfrm>
          <a:off x="3456033" y="3211491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B30B7-B23C-0E44-BD77-0F8F0CFC153F}">
      <dsp:nvSpPr>
        <dsp:cNvPr id="0" name=""/>
        <dsp:cNvSpPr/>
      </dsp:nvSpPr>
      <dsp:spPr>
        <a:xfrm>
          <a:off x="3456033" y="3211491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79030-780C-A448-BACF-50ACDFF93FCF}">
      <dsp:nvSpPr>
        <dsp:cNvPr id="0" name=""/>
        <dsp:cNvSpPr/>
      </dsp:nvSpPr>
      <dsp:spPr>
        <a:xfrm>
          <a:off x="2890928" y="3414929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Photography</a:t>
          </a:r>
          <a:endParaRPr lang="en-US" sz="2400" kern="1200" dirty="0"/>
        </a:p>
      </dsp:txBody>
      <dsp:txXfrm>
        <a:off x="2890928" y="3414929"/>
        <a:ext cx="2260417" cy="723333"/>
      </dsp:txXfrm>
    </dsp:sp>
    <dsp:sp modelId="{A624D9A8-C6C5-6B47-9536-8877A32877CF}">
      <dsp:nvSpPr>
        <dsp:cNvPr id="0" name=""/>
        <dsp:cNvSpPr/>
      </dsp:nvSpPr>
      <dsp:spPr>
        <a:xfrm>
          <a:off x="6191138" y="3211491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F442E-5904-0243-AF38-83397F42D98E}">
      <dsp:nvSpPr>
        <dsp:cNvPr id="0" name=""/>
        <dsp:cNvSpPr/>
      </dsp:nvSpPr>
      <dsp:spPr>
        <a:xfrm>
          <a:off x="6191138" y="3211491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41A70-A1EF-3748-9EBF-D5D34618C5B5}">
      <dsp:nvSpPr>
        <dsp:cNvPr id="0" name=""/>
        <dsp:cNvSpPr/>
      </dsp:nvSpPr>
      <dsp:spPr>
        <a:xfrm>
          <a:off x="5626033" y="3414929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 Studio Art</a:t>
          </a:r>
          <a:endParaRPr lang="en-US" sz="2400" kern="1200" dirty="0"/>
        </a:p>
      </dsp:txBody>
      <dsp:txXfrm>
        <a:off x="5626033" y="3414929"/>
        <a:ext cx="2260417" cy="723333"/>
      </dsp:txXfrm>
    </dsp:sp>
    <dsp:sp modelId="{F65BAF6C-4A9C-CF4B-BD62-A5412C10053A}">
      <dsp:nvSpPr>
        <dsp:cNvPr id="0" name=""/>
        <dsp:cNvSpPr/>
      </dsp:nvSpPr>
      <dsp:spPr>
        <a:xfrm>
          <a:off x="2088480" y="1606595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AB84F5-83A1-AC4B-80B9-B3BA695F8343}">
      <dsp:nvSpPr>
        <dsp:cNvPr id="0" name=""/>
        <dsp:cNvSpPr/>
      </dsp:nvSpPr>
      <dsp:spPr>
        <a:xfrm>
          <a:off x="2088480" y="1606595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A5D15-D4FB-E94C-8C91-D2AE94E21866}">
      <dsp:nvSpPr>
        <dsp:cNvPr id="0" name=""/>
        <dsp:cNvSpPr/>
      </dsp:nvSpPr>
      <dsp:spPr>
        <a:xfrm>
          <a:off x="1523376" y="1810033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Drawing &amp; Painting</a:t>
          </a:r>
          <a:endParaRPr lang="en-US" sz="2400" kern="1200" dirty="0"/>
        </a:p>
      </dsp:txBody>
      <dsp:txXfrm>
        <a:off x="1523376" y="1810033"/>
        <a:ext cx="2260417" cy="723333"/>
      </dsp:txXfrm>
    </dsp:sp>
    <dsp:sp modelId="{036F218B-2C2F-544D-ADB6-E441A10EC9A9}">
      <dsp:nvSpPr>
        <dsp:cNvPr id="0" name=""/>
        <dsp:cNvSpPr/>
      </dsp:nvSpPr>
      <dsp:spPr>
        <a:xfrm>
          <a:off x="4823585" y="1606595"/>
          <a:ext cx="1130208" cy="1130208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597B9-BF18-984A-8B3B-BD0742E81F50}">
      <dsp:nvSpPr>
        <dsp:cNvPr id="0" name=""/>
        <dsp:cNvSpPr/>
      </dsp:nvSpPr>
      <dsp:spPr>
        <a:xfrm>
          <a:off x="4823585" y="1606595"/>
          <a:ext cx="1130208" cy="1130208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89E95-EC86-E444-81D5-CC138B50CEB1}">
      <dsp:nvSpPr>
        <dsp:cNvPr id="0" name=""/>
        <dsp:cNvSpPr/>
      </dsp:nvSpPr>
      <dsp:spPr>
        <a:xfrm>
          <a:off x="4258481" y="1810033"/>
          <a:ext cx="2260417" cy="723333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Studio in Portfolio Development </a:t>
          </a:r>
          <a:endParaRPr lang="en-US" sz="2000" kern="1200" dirty="0"/>
        </a:p>
      </dsp:txBody>
      <dsp:txXfrm>
        <a:off x="4258481" y="1810033"/>
        <a:ext cx="2260417" cy="72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13A0E-ECC4-CB48-BB78-34E5FA60CD2D}" type="datetimeFigureOut">
              <a:rPr lang="en-US" smtClean="0"/>
              <a:t>4/20/18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EA91E-08F0-5342-9F4F-B4C6C633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80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0952D-7AD7-7649-80E8-0A74EABC8609}" type="datetimeFigureOut">
              <a:rPr lang="en-US" smtClean="0"/>
              <a:t>4/20/18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AC8C1-2748-6549-9C9A-62BBFF34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C8C1-2748-6549-9C9A-62BBFF34DA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C8C1-2748-6549-9C9A-62BBFF34DA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1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C8C1-2748-6549-9C9A-62BBFF34D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51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AC8C1-2748-6549-9C9A-62BBFF34DA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69732FD-359F-2442-A094-B83ACF91A2F2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9377E40-6635-2348-AF85-104FA9554B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phscounseling.weebly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5"/>
            <a:ext cx="8042276" cy="3191249"/>
          </a:xfrm>
        </p:spPr>
        <p:txBody>
          <a:bodyPr/>
          <a:lstStyle/>
          <a:p>
            <a:r>
              <a:rPr lang="en-US" dirty="0" smtClean="0"/>
              <a:t>PLANNING FOR </a:t>
            </a:r>
            <a:br>
              <a:rPr lang="en-US" dirty="0" smtClean="0"/>
            </a:br>
            <a:r>
              <a:rPr lang="en-US" dirty="0" smtClean="0"/>
              <a:t>NINTH GRADE </a:t>
            </a:r>
            <a:br>
              <a:rPr lang="en-US" dirty="0" smtClean="0"/>
            </a:br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543299"/>
            <a:ext cx="8864600" cy="673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Lake Placid Middle/High School</a:t>
            </a:r>
            <a:endParaRPr lang="en-US" sz="2400" dirty="0"/>
          </a:p>
        </p:txBody>
      </p:sp>
      <p:pic>
        <p:nvPicPr>
          <p:cNvPr id="6" name="Picture 5" descr="LPH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0" y="4117918"/>
            <a:ext cx="3295651" cy="241992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646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336183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643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halkduster"/>
                <a:cs typeface="Chalkduster"/>
              </a:rPr>
              <a:t>BAND</a:t>
            </a:r>
            <a:endParaRPr lang="en-US" sz="2400" dirty="0">
              <a:solidFill>
                <a:srgbClr val="000000"/>
              </a:solidFill>
              <a:latin typeface="Chalkduster"/>
              <a:cs typeface="Chalkduster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3183" b="3183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halkduster"/>
                <a:cs typeface="Chalkduster"/>
              </a:rPr>
              <a:t>CHORUS</a:t>
            </a:r>
            <a:endParaRPr lang="en-US" sz="2400" dirty="0">
              <a:solidFill>
                <a:srgbClr val="000000"/>
              </a:solidFill>
              <a:latin typeface="Chalkduster"/>
              <a:cs typeface="Chalkduster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 l="10002" r="100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017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4532"/>
            <a:ext cx="6400800" cy="5159468"/>
          </a:xfrm>
        </p:spPr>
        <p:txBody>
          <a:bodyPr>
            <a:noAutofit/>
          </a:bodyPr>
          <a:lstStyle/>
          <a:p>
            <a:r>
              <a:rPr lang="en-US" sz="2000" dirty="0" smtClean="0"/>
              <a:t>Physical Education</a:t>
            </a:r>
          </a:p>
          <a:p>
            <a:pPr lvl="1"/>
            <a:r>
              <a:rPr lang="en-US" sz="2000" dirty="0" smtClean="0"/>
              <a:t>2.0 credits</a:t>
            </a:r>
          </a:p>
          <a:p>
            <a:pPr lvl="2"/>
            <a:r>
              <a:rPr lang="en-US" dirty="0" smtClean="0"/>
              <a:t>Grades 9-12, every other day (.5 credit per year)</a:t>
            </a:r>
          </a:p>
          <a:p>
            <a:r>
              <a:rPr lang="en-US" sz="2000" dirty="0" smtClean="0"/>
              <a:t>Health</a:t>
            </a:r>
          </a:p>
          <a:p>
            <a:pPr lvl="1"/>
            <a:r>
              <a:rPr lang="en-US" sz="2000" dirty="0" smtClean="0"/>
              <a:t>0.5 credit</a:t>
            </a:r>
          </a:p>
          <a:p>
            <a:pPr lvl="2"/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Grade, one semester</a:t>
            </a:r>
          </a:p>
          <a:p>
            <a:r>
              <a:rPr lang="en-US" sz="2000" dirty="0" smtClean="0"/>
              <a:t>Computer Technology </a:t>
            </a:r>
          </a:p>
          <a:p>
            <a:pPr lvl="1"/>
            <a:r>
              <a:rPr lang="en-US" sz="2000" dirty="0" smtClean="0"/>
              <a:t>0.5 credit</a:t>
            </a:r>
          </a:p>
          <a:p>
            <a:pPr lvl="2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or 10</a:t>
            </a:r>
            <a:r>
              <a:rPr lang="en-US" baseline="30000" dirty="0" smtClean="0"/>
              <a:t>th</a:t>
            </a:r>
            <a:r>
              <a:rPr lang="en-US" dirty="0" smtClean="0"/>
              <a:t> Grade, one semester</a:t>
            </a:r>
          </a:p>
          <a:p>
            <a:r>
              <a:rPr lang="en-US" sz="2000" dirty="0" smtClean="0"/>
              <a:t>English</a:t>
            </a:r>
          </a:p>
          <a:p>
            <a:pPr lvl="1"/>
            <a:r>
              <a:rPr lang="en-US" sz="2000" dirty="0" smtClean="0"/>
              <a:t>0.5 credit</a:t>
            </a:r>
          </a:p>
          <a:p>
            <a:pPr lvl="2"/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or 10</a:t>
            </a:r>
            <a:r>
              <a:rPr lang="en-US" baseline="30000" dirty="0" smtClean="0"/>
              <a:t>th</a:t>
            </a:r>
            <a:r>
              <a:rPr lang="en-US" dirty="0" smtClean="0"/>
              <a:t> Grade, one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0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2.5 Credits</a:t>
            </a:r>
          </a:p>
          <a:p>
            <a:pPr lvl="1"/>
            <a:r>
              <a:rPr lang="en-US" sz="2600" dirty="0" smtClean="0"/>
              <a:t>Can choose in subjects of: </a:t>
            </a:r>
          </a:p>
          <a:p>
            <a:pPr lvl="2"/>
            <a:r>
              <a:rPr lang="en-US" sz="2600" dirty="0" smtClean="0"/>
              <a:t>English</a:t>
            </a:r>
          </a:p>
          <a:p>
            <a:pPr lvl="2"/>
            <a:r>
              <a:rPr lang="en-US" sz="2600" dirty="0" smtClean="0"/>
              <a:t>Computer Technology</a:t>
            </a:r>
          </a:p>
          <a:p>
            <a:pPr lvl="2"/>
            <a:r>
              <a:rPr lang="en-US" sz="2600" dirty="0" smtClean="0"/>
              <a:t>Social Sciences</a:t>
            </a:r>
          </a:p>
          <a:p>
            <a:pPr lvl="2"/>
            <a:r>
              <a:rPr lang="en-US" sz="2600" dirty="0" smtClean="0"/>
              <a:t>Music</a:t>
            </a:r>
          </a:p>
          <a:p>
            <a:pPr lvl="2"/>
            <a:r>
              <a:rPr lang="en-US" sz="2600" dirty="0" smtClean="0"/>
              <a:t>Art</a:t>
            </a:r>
            <a:endParaRPr lang="en-US" sz="2600" dirty="0"/>
          </a:p>
          <a:p>
            <a:pPr lvl="2"/>
            <a:r>
              <a:rPr lang="en-US" sz="2600" dirty="0" smtClean="0"/>
              <a:t>Foreign Language</a:t>
            </a:r>
          </a:p>
          <a:p>
            <a:pPr lvl="2"/>
            <a:r>
              <a:rPr lang="en-US" sz="2600" dirty="0" smtClean="0"/>
              <a:t>Math</a:t>
            </a:r>
          </a:p>
        </p:txBody>
      </p:sp>
    </p:spTree>
    <p:extLst>
      <p:ext uri="{BB962C8B-B14F-4D97-AF65-F5344CB8AC3E}">
        <p14:creationId xmlns:p14="http://schemas.microsoft.com/office/powerpoint/2010/main" val="152859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15342889"/>
              </p:ext>
            </p:extLst>
          </p:nvPr>
        </p:nvGraphicFramePr>
        <p:xfrm>
          <a:off x="1447800" y="1231900"/>
          <a:ext cx="6299200" cy="5025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6203"/>
                <a:gridCol w="3142997"/>
              </a:tblGrid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Digital World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Creative Writing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Multi-Media Production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(10</a:t>
                      </a: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, 11, 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*Women in Literature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Desktop Publishing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Acting and Public Speaking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Alternative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Energy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*Multicultural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Literature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Creative Technology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Yearbook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3D Design &amp; Modeling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*Photography (10, 11,12)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Sculpture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Photography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II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Woods Fabrication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Ceramics (10, 11, 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Robotics/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Applied Robotics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Computer </a:t>
                      </a: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Graphics (11,12)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Computer</a:t>
                      </a:r>
                      <a:r>
                        <a:rPr lang="en-US" sz="16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Coding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Drawing and Painting 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(10</a:t>
                      </a:r>
                      <a:r>
                        <a:rPr lang="en-US" sz="1600" dirty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, 11, 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Science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Olympiad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Studio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ＭＳ 明朝"/>
                          <a:cs typeface="Times New Roman"/>
                        </a:rPr>
                        <a:t> in Portfolio Development (11,12)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4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  <a:latin typeface="Calibri"/>
                        <a:ea typeface="ＭＳ 明朝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93800" y="673100"/>
            <a:ext cx="681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Elective Options for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are in </a:t>
            </a:r>
            <a:r>
              <a:rPr lang="en-US" sz="2400" dirty="0" smtClean="0">
                <a:solidFill>
                  <a:schemeClr val="accent6"/>
                </a:solidFill>
              </a:rPr>
              <a:t>RED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4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95724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ridge </a:t>
            </a:r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93800"/>
            <a:ext cx="8648700" cy="467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College credit awarded through North Country Community College</a:t>
            </a:r>
          </a:p>
          <a:p>
            <a:pPr lvl="1"/>
            <a:r>
              <a:rPr lang="en-US" sz="2600" dirty="0" smtClean="0"/>
              <a:t>Photography</a:t>
            </a:r>
          </a:p>
          <a:p>
            <a:pPr lvl="1"/>
            <a:r>
              <a:rPr lang="en-US" sz="2600" dirty="0" smtClean="0"/>
              <a:t>Introduction to College Algebra </a:t>
            </a:r>
          </a:p>
          <a:p>
            <a:pPr lvl="1"/>
            <a:r>
              <a:rPr lang="en-US" sz="2600" dirty="0" smtClean="0"/>
              <a:t>Statistics</a:t>
            </a:r>
          </a:p>
          <a:p>
            <a:pPr lvl="1"/>
            <a:r>
              <a:rPr lang="en-US" sz="2600" dirty="0" smtClean="0"/>
              <a:t>AP Environmental Science (4 credits)</a:t>
            </a:r>
          </a:p>
          <a:p>
            <a:pPr lvl="1"/>
            <a:r>
              <a:rPr lang="en-US" sz="2600" dirty="0" smtClean="0"/>
              <a:t>Multicultural Literature </a:t>
            </a:r>
            <a:endParaRPr lang="en-US" sz="2600" i="1" dirty="0" smtClean="0"/>
          </a:p>
          <a:p>
            <a:pPr lvl="1"/>
            <a:r>
              <a:rPr lang="en-US" sz="2600" dirty="0" smtClean="0"/>
              <a:t>Women in Literature </a:t>
            </a:r>
            <a:endParaRPr lang="en-US" sz="2600" i="1" dirty="0"/>
          </a:p>
          <a:p>
            <a:pPr lvl="1"/>
            <a:r>
              <a:rPr lang="en-US" sz="2600" dirty="0" smtClean="0"/>
              <a:t>French IV/V</a:t>
            </a:r>
          </a:p>
          <a:p>
            <a:pPr lvl="1"/>
            <a:r>
              <a:rPr lang="en-US" sz="2600" dirty="0" smtClean="0"/>
              <a:t>Spanish IV/V</a:t>
            </a:r>
          </a:p>
          <a:p>
            <a:pPr lvl="1"/>
            <a:r>
              <a:rPr lang="en-US" sz="2600" dirty="0" smtClean="0"/>
              <a:t>Pre-Calculus</a:t>
            </a:r>
          </a:p>
          <a:p>
            <a:pPr lvl="1"/>
            <a:r>
              <a:rPr lang="en-US" sz="2600" dirty="0" smtClean="0"/>
              <a:t>Calculus</a:t>
            </a:r>
          </a:p>
          <a:p>
            <a:pPr marL="514350" lvl="1" indent="0">
              <a:buNone/>
            </a:pPr>
            <a:endParaRPr lang="en-US" sz="1400" dirty="0" smtClean="0"/>
          </a:p>
          <a:p>
            <a:pPr marL="514350" lvl="1" indent="0" algn="r">
              <a:buNone/>
            </a:pPr>
            <a:r>
              <a:rPr lang="en-US" sz="1700" i="1" dirty="0" smtClean="0"/>
              <a:t>*Additional Fee Attached to course (2017-2018 Fee: $60</a:t>
            </a:r>
            <a:r>
              <a:rPr lang="en-US" sz="1200" i="1" dirty="0" smtClean="0"/>
              <a:t>)</a:t>
            </a:r>
          </a:p>
          <a:p>
            <a:pPr marL="514350" lvl="1" indent="0">
              <a:buNone/>
            </a:pPr>
            <a:endParaRPr lang="en-US" sz="1200" i="1" dirty="0" smtClean="0"/>
          </a:p>
        </p:txBody>
      </p:sp>
    </p:spTree>
    <p:extLst>
      <p:ext uri="{BB962C8B-B14F-4D97-AF65-F5344CB8AC3E}">
        <p14:creationId xmlns:p14="http://schemas.microsoft.com/office/powerpoint/2010/main" val="26334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79116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English Language &amp; Composition</a:t>
            </a:r>
          </a:p>
          <a:p>
            <a:pPr lvl="1"/>
            <a:r>
              <a:rPr lang="en-US" sz="1800" i="1" dirty="0" smtClean="0"/>
              <a:t>At least a 90 each quarter of English 10 </a:t>
            </a:r>
          </a:p>
          <a:p>
            <a:r>
              <a:rPr lang="en-US" b="1" dirty="0" smtClean="0"/>
              <a:t>English Literature &amp; Composition </a:t>
            </a:r>
          </a:p>
          <a:p>
            <a:pPr lvl="1"/>
            <a:r>
              <a:rPr lang="en-US" sz="1900" i="1" dirty="0" smtClean="0"/>
              <a:t>At least an 85 in English 11 and 90 on the Regents</a:t>
            </a:r>
            <a:endParaRPr lang="en-US" sz="1900" dirty="0" smtClean="0"/>
          </a:p>
          <a:p>
            <a:r>
              <a:rPr lang="en-US" b="1" dirty="0" smtClean="0"/>
              <a:t>United States History </a:t>
            </a:r>
          </a:p>
          <a:p>
            <a:pPr lvl="1"/>
            <a:r>
              <a:rPr lang="en-US" sz="1800" i="1" dirty="0" smtClean="0"/>
              <a:t>At least a 90 in Global II and 87 on Regents</a:t>
            </a:r>
            <a:endParaRPr lang="en-US" sz="1800" i="1" dirty="0"/>
          </a:p>
          <a:p>
            <a:r>
              <a:rPr lang="en-US" b="1" dirty="0" smtClean="0"/>
              <a:t>Environmental Science </a:t>
            </a:r>
          </a:p>
          <a:p>
            <a:pPr lvl="1"/>
            <a:r>
              <a:rPr lang="en-US" sz="1800" i="1" dirty="0" smtClean="0"/>
              <a:t>Successful completion of Biology and Regents. Enrolled in or completed Chemistry</a:t>
            </a:r>
          </a:p>
          <a:p>
            <a:r>
              <a:rPr lang="en-US" b="1" dirty="0" smtClean="0"/>
              <a:t>Biology</a:t>
            </a:r>
          </a:p>
          <a:p>
            <a:pPr lvl="1"/>
            <a:r>
              <a:rPr lang="en-US" sz="1800" i="1" dirty="0" smtClean="0"/>
              <a:t>At least an 88 on Living Environment Regents and at least an 80 on Chemistry Regent</a:t>
            </a:r>
            <a:r>
              <a:rPr lang="en-US" sz="1400" i="1" dirty="0" smtClean="0"/>
              <a:t>s</a:t>
            </a:r>
          </a:p>
          <a:p>
            <a:r>
              <a:rPr lang="en-US" b="1" dirty="0" smtClean="0"/>
              <a:t>Physics</a:t>
            </a:r>
            <a:r>
              <a:rPr lang="en-US" dirty="0" smtClean="0"/>
              <a:t> </a:t>
            </a:r>
            <a:r>
              <a:rPr lang="en-US" sz="1800" i="1" dirty="0" smtClean="0"/>
              <a:t>(based on interest and teacher recommendation)</a:t>
            </a:r>
          </a:p>
          <a:p>
            <a:r>
              <a:rPr lang="en-US" b="1" dirty="0" smtClean="0"/>
              <a:t>Studio/3-D Art</a:t>
            </a:r>
          </a:p>
          <a:p>
            <a:pPr lvl="1"/>
            <a:r>
              <a:rPr lang="en-US" sz="1800" i="1" dirty="0" smtClean="0"/>
              <a:t>Completion of Studio Art and Drawing &amp; Painting</a:t>
            </a:r>
          </a:p>
        </p:txBody>
      </p:sp>
    </p:spTree>
    <p:extLst>
      <p:ext uri="{BB962C8B-B14F-4D97-AF65-F5344CB8AC3E}">
        <p14:creationId xmlns:p14="http://schemas.microsoft.com/office/powerpoint/2010/main" val="73466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14899"/>
          </a:xfrm>
        </p:spPr>
        <p:txBody>
          <a:bodyPr>
            <a:noAutofit/>
          </a:bodyPr>
          <a:lstStyle/>
          <a:p>
            <a:r>
              <a:rPr lang="en-US" sz="2500" dirty="0" smtClean="0"/>
              <a:t>40 Hours</a:t>
            </a:r>
          </a:p>
          <a:p>
            <a:pPr lvl="1"/>
            <a:r>
              <a:rPr lang="en-US" sz="2500" dirty="0" smtClean="0"/>
              <a:t>0.5 credit</a:t>
            </a:r>
          </a:p>
          <a:p>
            <a:pPr lvl="2"/>
            <a:r>
              <a:rPr lang="en-US" sz="2500" dirty="0" smtClean="0"/>
              <a:t>Can begin accumulating and documenting hours in 6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grade</a:t>
            </a:r>
          </a:p>
          <a:p>
            <a:pPr lvl="2"/>
            <a:r>
              <a:rPr lang="en-US" sz="2500" dirty="0" smtClean="0"/>
              <a:t>Must have 40 PRIOR to graduation</a:t>
            </a:r>
          </a:p>
          <a:p>
            <a:r>
              <a:rPr lang="en-US" sz="2500" dirty="0" smtClean="0"/>
              <a:t>Encouraged to continue through high school career and beyond</a:t>
            </a:r>
          </a:p>
          <a:p>
            <a:pPr lvl="1"/>
            <a:r>
              <a:rPr lang="en-US" sz="2500" dirty="0" smtClean="0"/>
              <a:t>“Beefs up” applications for college, work and military  </a:t>
            </a:r>
          </a:p>
          <a:p>
            <a:pPr lvl="1"/>
            <a:r>
              <a:rPr lang="en-US" sz="2500" dirty="0" smtClean="0"/>
              <a:t>Show time-management skills and commitment with ability to give back</a:t>
            </a:r>
          </a:p>
        </p:txBody>
      </p:sp>
    </p:spTree>
    <p:extLst>
      <p:ext uri="{BB962C8B-B14F-4D97-AF65-F5344CB8AC3E}">
        <p14:creationId xmlns:p14="http://schemas.microsoft.com/office/powerpoint/2010/main" val="260877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859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Adirondack Educational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400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Career and Technical Programs</a:t>
            </a:r>
          </a:p>
          <a:p>
            <a:pPr lvl="1"/>
            <a:r>
              <a:rPr lang="en-US" i="1" dirty="0" smtClean="0"/>
              <a:t>6 Programs</a:t>
            </a:r>
          </a:p>
          <a:p>
            <a:pPr lvl="1"/>
            <a:r>
              <a:rPr lang="en-US" i="1" dirty="0" smtClean="0"/>
              <a:t>Junior and Senior Year</a:t>
            </a:r>
          </a:p>
          <a:p>
            <a:r>
              <a:rPr lang="en-US" dirty="0" smtClean="0"/>
              <a:t>PASS Programs</a:t>
            </a:r>
          </a:p>
          <a:p>
            <a:pPr lvl="1"/>
            <a:r>
              <a:rPr lang="en-US" i="1" dirty="0" smtClean="0"/>
              <a:t>Grades 9-12</a:t>
            </a:r>
          </a:p>
          <a:p>
            <a:r>
              <a:rPr lang="en-US" dirty="0" smtClean="0"/>
              <a:t>New Visions</a:t>
            </a:r>
          </a:p>
          <a:p>
            <a:pPr lvl="1"/>
            <a:r>
              <a:rPr lang="en-US" i="1" dirty="0" smtClean="0"/>
              <a:t>Healthcare</a:t>
            </a:r>
          </a:p>
          <a:p>
            <a:pPr lvl="1"/>
            <a:r>
              <a:rPr lang="en-US" i="1" dirty="0" smtClean="0"/>
              <a:t>Coding &amp; Gaming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799" y="3987800"/>
            <a:ext cx="2992937" cy="213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Adirondack Educational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444532"/>
            <a:ext cx="6921500" cy="504516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Automotive Technology</a:t>
            </a:r>
          </a:p>
          <a:p>
            <a:r>
              <a:rPr lang="en-US" sz="3600" b="1" dirty="0" smtClean="0"/>
              <a:t>Building Trades</a:t>
            </a:r>
          </a:p>
          <a:p>
            <a:r>
              <a:rPr lang="en-US" sz="3600" b="1" dirty="0" smtClean="0"/>
              <a:t>Cosmetology</a:t>
            </a:r>
          </a:p>
          <a:p>
            <a:r>
              <a:rPr lang="en-US" sz="3600" b="1" dirty="0" smtClean="0"/>
              <a:t>Culinary Arts</a:t>
            </a:r>
          </a:p>
          <a:p>
            <a:r>
              <a:rPr lang="en-US" sz="3600" b="1" dirty="0" smtClean="0"/>
              <a:t>Health Occupations</a:t>
            </a:r>
          </a:p>
          <a:p>
            <a:r>
              <a:rPr lang="en-US" sz="3600" b="1" dirty="0" smtClean="0"/>
              <a:t>Natural Resource Sciences</a:t>
            </a:r>
          </a:p>
        </p:txBody>
      </p:sp>
    </p:spTree>
    <p:extLst>
      <p:ext uri="{BB962C8B-B14F-4D97-AF65-F5344CB8AC3E}">
        <p14:creationId xmlns:p14="http://schemas.microsoft.com/office/powerpoint/2010/main" val="200448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27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High School Programs</a:t>
            </a:r>
          </a:p>
          <a:p>
            <a:pPr lvl="1"/>
            <a:r>
              <a:rPr lang="en-US" sz="2800" dirty="0" smtClean="0"/>
              <a:t>LPHS Courses and Requirements</a:t>
            </a:r>
          </a:p>
          <a:p>
            <a:pPr lvl="1"/>
            <a:r>
              <a:rPr lang="en-US" sz="2800" dirty="0" smtClean="0"/>
              <a:t>Adirondack Educational Center</a:t>
            </a:r>
          </a:p>
          <a:p>
            <a:pPr lvl="1"/>
            <a:r>
              <a:rPr lang="en-US" sz="2800" dirty="0" smtClean="0"/>
              <a:t>BRIDGE Courses</a:t>
            </a:r>
          </a:p>
          <a:p>
            <a:pPr lvl="1"/>
            <a:r>
              <a:rPr lang="en-US" sz="2800" dirty="0" smtClean="0"/>
              <a:t>AP Courses</a:t>
            </a:r>
          </a:p>
          <a:p>
            <a:r>
              <a:rPr lang="en-US" sz="2800" dirty="0" smtClean="0"/>
              <a:t>Diploma Options</a:t>
            </a:r>
          </a:p>
          <a:p>
            <a:r>
              <a:rPr lang="en-US" sz="2800" dirty="0" smtClean="0"/>
              <a:t>Scholarship Opportunities</a:t>
            </a:r>
          </a:p>
          <a:p>
            <a:r>
              <a:rPr lang="en-US" sz="2800" dirty="0" smtClean="0"/>
              <a:t>Conclusion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348625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2240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Adirondack Educational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43100"/>
            <a:ext cx="8042276" cy="4635499"/>
          </a:xfrm>
        </p:spPr>
        <p:txBody>
          <a:bodyPr>
            <a:normAutofit lnSpcReduction="10000"/>
          </a:bodyPr>
          <a:lstStyle/>
          <a:p>
            <a:r>
              <a:rPr lang="en-US" sz="2600" b="1" dirty="0" smtClean="0"/>
              <a:t>PASS Program </a:t>
            </a:r>
          </a:p>
          <a:p>
            <a:pPr lvl="1"/>
            <a:r>
              <a:rPr lang="en-US" sz="2600" dirty="0" smtClean="0"/>
              <a:t>English and History courses at AEC all four years</a:t>
            </a:r>
          </a:p>
          <a:p>
            <a:pPr lvl="1"/>
            <a:r>
              <a:rPr lang="en-US" sz="2600" dirty="0" smtClean="0"/>
              <a:t>Elective credit at AEC</a:t>
            </a:r>
          </a:p>
          <a:p>
            <a:pPr marL="514350" lvl="1" indent="0">
              <a:buNone/>
            </a:pPr>
            <a:endParaRPr lang="en-US" sz="2600" dirty="0" smtClean="0"/>
          </a:p>
          <a:p>
            <a:r>
              <a:rPr lang="en-US" sz="2600" b="1" dirty="0" smtClean="0"/>
              <a:t>New Vision Programs</a:t>
            </a:r>
          </a:p>
          <a:p>
            <a:pPr lvl="1"/>
            <a:r>
              <a:rPr lang="en-US" sz="2600" dirty="0" smtClean="0"/>
              <a:t>Health Field and Coding and Gaming Career Fields</a:t>
            </a:r>
            <a:endParaRPr lang="en-US" sz="2600" dirty="0"/>
          </a:p>
          <a:p>
            <a:pPr lvl="1"/>
            <a:r>
              <a:rPr lang="en-US" sz="2600" dirty="0" smtClean="0"/>
              <a:t>“Real Life” Experience</a:t>
            </a:r>
          </a:p>
          <a:p>
            <a:pPr lvl="1"/>
            <a:r>
              <a:rPr lang="en-US" sz="2600" dirty="0" smtClean="0"/>
              <a:t>Application &amp; Interview Process</a:t>
            </a:r>
          </a:p>
        </p:txBody>
      </p:sp>
    </p:spTree>
    <p:extLst>
      <p:ext uri="{BB962C8B-B14F-4D97-AF65-F5344CB8AC3E}">
        <p14:creationId xmlns:p14="http://schemas.microsoft.com/office/powerpoint/2010/main" val="633233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iplomas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Regents </a:t>
            </a:r>
          </a:p>
          <a:p>
            <a:r>
              <a:rPr lang="en-US" sz="2800" dirty="0" smtClean="0"/>
              <a:t>Regents with Honors</a:t>
            </a:r>
          </a:p>
          <a:p>
            <a:r>
              <a:rPr lang="en-US" sz="2800" dirty="0" smtClean="0"/>
              <a:t>Advanced Regents </a:t>
            </a:r>
          </a:p>
          <a:p>
            <a:r>
              <a:rPr lang="en-US" sz="2800" dirty="0" smtClean="0"/>
              <a:t>Advanced Regents with Honors</a:t>
            </a:r>
          </a:p>
          <a:p>
            <a:r>
              <a:rPr lang="en-US" sz="2800" dirty="0" smtClean="0"/>
              <a:t>Mastery in Science </a:t>
            </a:r>
          </a:p>
          <a:p>
            <a:r>
              <a:rPr lang="en-US" sz="2800" dirty="0" smtClean="0"/>
              <a:t>Mastery in Math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25" y="4267642"/>
            <a:ext cx="3078193" cy="184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4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Regents Diploma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7845425" cy="54134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Required for all students graduating from a NYS high school</a:t>
            </a:r>
          </a:p>
          <a:p>
            <a:r>
              <a:rPr lang="en-US" dirty="0" smtClean="0"/>
              <a:t>Must pass the course and Regents Exam:</a:t>
            </a:r>
          </a:p>
          <a:p>
            <a:pPr lvl="1"/>
            <a:r>
              <a:rPr lang="en-US" dirty="0"/>
              <a:t>Algebra I</a:t>
            </a:r>
          </a:p>
          <a:p>
            <a:pPr lvl="1"/>
            <a:r>
              <a:rPr lang="en-US" dirty="0"/>
              <a:t>Living </a:t>
            </a:r>
            <a:r>
              <a:rPr lang="en-US" dirty="0" smtClean="0"/>
              <a:t>Environment (Biology)</a:t>
            </a:r>
            <a:endParaRPr lang="en-US" dirty="0"/>
          </a:p>
          <a:p>
            <a:pPr lvl="1"/>
            <a:r>
              <a:rPr lang="en-US" dirty="0"/>
              <a:t>Global II</a:t>
            </a:r>
          </a:p>
          <a:p>
            <a:pPr lvl="1"/>
            <a:r>
              <a:rPr lang="en-US" dirty="0"/>
              <a:t>U.S. History &amp; Government</a:t>
            </a:r>
          </a:p>
          <a:p>
            <a:pPr lvl="1"/>
            <a:r>
              <a:rPr lang="en-US" dirty="0"/>
              <a:t>Comprehensive </a:t>
            </a:r>
            <a:r>
              <a:rPr lang="en-US" dirty="0" smtClean="0"/>
              <a:t>English</a:t>
            </a:r>
            <a:endParaRPr lang="en-US" dirty="0" smtClean="0"/>
          </a:p>
          <a:p>
            <a:r>
              <a:rPr lang="en-US" dirty="0" smtClean="0"/>
              <a:t>“With Honors” </a:t>
            </a:r>
          </a:p>
          <a:p>
            <a:pPr lvl="1"/>
            <a:r>
              <a:rPr lang="en-US" dirty="0" smtClean="0"/>
              <a:t>Average score of 90% or higher on all completed Regents Exams</a:t>
            </a:r>
          </a:p>
          <a:p>
            <a:pPr marL="514350" lvl="1" indent="0">
              <a:buNone/>
            </a:pPr>
            <a:endParaRPr lang="en-US" dirty="0"/>
          </a:p>
          <a:p>
            <a:pPr marL="514350" lvl="1" indent="0">
              <a:buNone/>
            </a:pPr>
            <a:r>
              <a:rPr lang="en-US" sz="1400" i="1" dirty="0" smtClean="0"/>
              <a:t>*Can be subject to change due to varied educational plans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2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</a:t>
            </a:r>
            <a:r>
              <a:rPr lang="en-US" dirty="0" smtClean="0"/>
              <a:t>Regents </a:t>
            </a:r>
            <a:r>
              <a:rPr lang="en-US" dirty="0"/>
              <a:t>D</a:t>
            </a:r>
            <a:r>
              <a:rPr lang="en-US" dirty="0" smtClean="0"/>
              <a:t>iploma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49400"/>
            <a:ext cx="8305800" cy="5054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Must pass the course and Regents of:</a:t>
            </a:r>
          </a:p>
          <a:p>
            <a:pPr lvl="1"/>
            <a:r>
              <a:rPr lang="en-US" sz="2600" dirty="0" smtClean="0"/>
              <a:t>5 for Regents Diploma </a:t>
            </a:r>
            <a:r>
              <a:rPr lang="en-US" sz="2600" u="sng" dirty="0" smtClean="0"/>
              <a:t>PLUS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smtClean="0"/>
              <a:t>Geometry </a:t>
            </a:r>
          </a:p>
          <a:p>
            <a:pPr lvl="1"/>
            <a:r>
              <a:rPr lang="en-US" sz="2600" dirty="0" smtClean="0"/>
              <a:t>Algebra II</a:t>
            </a:r>
          </a:p>
          <a:p>
            <a:pPr lvl="1"/>
            <a:r>
              <a:rPr lang="en-US" sz="2600" dirty="0" smtClean="0"/>
              <a:t>Physical Science </a:t>
            </a:r>
            <a:r>
              <a:rPr lang="en-US" sz="2000" i="1" dirty="0" smtClean="0"/>
              <a:t>(Earth Science, Chemistry, Physics)</a:t>
            </a:r>
          </a:p>
          <a:p>
            <a:pPr lvl="1"/>
            <a:r>
              <a:rPr lang="en-US" sz="2600" dirty="0" smtClean="0"/>
              <a:t>Foreign Language or Art </a:t>
            </a:r>
            <a:r>
              <a:rPr lang="en-US" sz="2600" dirty="0" smtClean="0"/>
              <a:t>Requirements</a:t>
            </a:r>
            <a:endParaRPr lang="en-US" sz="2600" dirty="0" smtClean="0"/>
          </a:p>
          <a:p>
            <a:r>
              <a:rPr lang="en-US" sz="2600" dirty="0" smtClean="0"/>
              <a:t> “With Honors”</a:t>
            </a:r>
          </a:p>
          <a:p>
            <a:pPr lvl="1"/>
            <a:r>
              <a:rPr lang="en-US" sz="2600" dirty="0" smtClean="0"/>
              <a:t>Average </a:t>
            </a:r>
            <a:r>
              <a:rPr lang="en-US" sz="2600" dirty="0"/>
              <a:t>score of 90% or higher on all completed Regents </a:t>
            </a:r>
            <a:r>
              <a:rPr lang="en-US" sz="2600" dirty="0" smtClean="0"/>
              <a:t>Exams</a:t>
            </a:r>
            <a:endParaRPr lang="en-US" sz="26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 &amp; </a:t>
            </a:r>
            <a:r>
              <a:rPr lang="en-US" dirty="0" smtClean="0"/>
              <a:t>Science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275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/>
              <a:t>Official stamp on diploma to distinguish mastery of Math and/or Science </a:t>
            </a:r>
            <a:r>
              <a:rPr lang="en-US" sz="2800" dirty="0" smtClean="0"/>
              <a:t>subjects</a:t>
            </a:r>
            <a:endParaRPr lang="en-US" sz="2800" dirty="0" smtClean="0"/>
          </a:p>
          <a:p>
            <a:r>
              <a:rPr lang="en-US" sz="2800" dirty="0" smtClean="0"/>
              <a:t>To Achieve: </a:t>
            </a:r>
          </a:p>
          <a:p>
            <a:pPr lvl="1"/>
            <a:r>
              <a:rPr lang="en-US" sz="2800" dirty="0" smtClean="0"/>
              <a:t>Score an 85 or higher on ALL Math Regents Exams taken</a:t>
            </a:r>
          </a:p>
          <a:p>
            <a:pPr lvl="1"/>
            <a:r>
              <a:rPr lang="en-US" sz="2800" dirty="0" smtClean="0"/>
              <a:t>Score an 85 or higher on ALL Science Regents Exams taken</a:t>
            </a:r>
          </a:p>
          <a:p>
            <a:pPr lvl="1"/>
            <a:r>
              <a:rPr lang="en-US" sz="2800" dirty="0" smtClean="0"/>
              <a:t>You can achieve both!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847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Scholarship Opportunity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600200"/>
            <a:ext cx="8381999" cy="4965699"/>
          </a:xfrm>
        </p:spPr>
        <p:txBody>
          <a:bodyPr>
            <a:normAutofit/>
          </a:bodyPr>
          <a:lstStyle/>
          <a:p>
            <a:r>
              <a:rPr lang="en-US" dirty="0" smtClean="0"/>
              <a:t>North Country Community College Scholarship</a:t>
            </a:r>
          </a:p>
          <a:p>
            <a:pPr lvl="1"/>
            <a:r>
              <a:rPr lang="en-US" dirty="0" smtClean="0"/>
              <a:t>Advanced Regents Diploma</a:t>
            </a:r>
          </a:p>
          <a:p>
            <a:pPr lvl="1"/>
            <a:r>
              <a:rPr lang="en-US" dirty="0" smtClean="0"/>
              <a:t>85 or higher Grade Point Average (GPA)</a:t>
            </a:r>
          </a:p>
          <a:p>
            <a:r>
              <a:rPr lang="en-US" dirty="0" smtClean="0"/>
              <a:t>SUNY Plattsburgh North Country Scholarship</a:t>
            </a:r>
          </a:p>
          <a:p>
            <a:pPr lvl="1"/>
            <a:r>
              <a:rPr lang="en-US" dirty="0" smtClean="0"/>
              <a:t>90 or higher GPA</a:t>
            </a:r>
          </a:p>
          <a:p>
            <a:pPr lvl="1"/>
            <a:r>
              <a:rPr lang="en-US" dirty="0" smtClean="0"/>
              <a:t>Earn a 1080 or higher on the SAT or 21 or higher on the ACT</a:t>
            </a:r>
          </a:p>
          <a:p>
            <a:r>
              <a:rPr lang="en-US" dirty="0" smtClean="0"/>
              <a:t>Excelsior Scholarship</a:t>
            </a:r>
          </a:p>
          <a:p>
            <a:pPr lvl="1"/>
            <a:r>
              <a:rPr lang="en-US" dirty="0" smtClean="0"/>
              <a:t>For students where families make $125,000 or less (gross income)</a:t>
            </a:r>
          </a:p>
        </p:txBody>
      </p:sp>
    </p:spTree>
    <p:extLst>
      <p:ext uri="{BB962C8B-B14F-4D97-AF65-F5344CB8AC3E}">
        <p14:creationId xmlns:p14="http://schemas.microsoft.com/office/powerpoint/2010/main" val="1899182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This is the future of </a:t>
            </a:r>
            <a:r>
              <a:rPr lang="en-US" dirty="0" smtClean="0"/>
              <a:t>YOUR </a:t>
            </a:r>
            <a:r>
              <a:rPr lang="en-US" dirty="0"/>
              <a:t>student and we are here to offer support, tools and services to help him/her achieve academic, personal and social goals.  </a:t>
            </a:r>
            <a:endParaRPr lang="en-US" dirty="0" smtClean="0"/>
          </a:p>
          <a:p>
            <a:pPr>
              <a:lnSpc>
                <a:spcPct val="130000"/>
              </a:lnSpc>
            </a:pPr>
            <a:endParaRPr lang="en-US" dirty="0" smtClean="0"/>
          </a:p>
          <a:p>
            <a:pPr marL="857250" lvl="1" indent="-342900">
              <a:buFont typeface="+mj-ea"/>
              <a:buAutoNum type="circleNumDbPlain"/>
            </a:pPr>
            <a:r>
              <a:rPr lang="en-US" sz="2400" dirty="0" smtClean="0">
                <a:cs typeface="Helvetica CY"/>
              </a:rPr>
              <a:t>Talk with your student about his/her four-year plan/goals</a:t>
            </a:r>
          </a:p>
          <a:p>
            <a:pPr marL="857250" lvl="1" indent="-342900">
              <a:buFont typeface="+mj-ea"/>
              <a:buAutoNum type="circleNumDbPlain"/>
            </a:pPr>
            <a:r>
              <a:rPr lang="en-US" sz="2400" dirty="0" smtClean="0">
                <a:cs typeface="Helvetica CY"/>
              </a:rPr>
              <a:t>Your student will meet with Mrs. Gosling to choose 9</a:t>
            </a:r>
            <a:r>
              <a:rPr lang="en-US" sz="2400" baseline="30000" dirty="0" smtClean="0">
                <a:cs typeface="Helvetica CY"/>
              </a:rPr>
              <a:t>th</a:t>
            </a:r>
            <a:r>
              <a:rPr lang="en-US" sz="2400" dirty="0" smtClean="0">
                <a:cs typeface="Helvetica CY"/>
              </a:rPr>
              <a:t> grade courses</a:t>
            </a:r>
          </a:p>
          <a:p>
            <a:pPr marL="857250" lvl="1" indent="-342900">
              <a:buFont typeface="+mj-ea"/>
              <a:buAutoNum type="circleNumDbPlain"/>
            </a:pPr>
            <a:r>
              <a:rPr lang="en-US" sz="2400" dirty="0" smtClean="0">
                <a:cs typeface="Helvetica CY"/>
              </a:rPr>
              <a:t>In high school, your student will meet with Mrs. </a:t>
            </a:r>
            <a:r>
              <a:rPr lang="en-US" sz="2400" dirty="0" err="1" smtClean="0">
                <a:cs typeface="Helvetica CY"/>
              </a:rPr>
              <a:t>Hammaker</a:t>
            </a:r>
            <a:r>
              <a:rPr lang="en-US" sz="2400" dirty="0">
                <a:cs typeface="Helvetica CY"/>
              </a:rPr>
              <a:t> </a:t>
            </a:r>
            <a:r>
              <a:rPr lang="en-US" sz="2400" dirty="0" smtClean="0">
                <a:cs typeface="Helvetica CY"/>
              </a:rPr>
              <a:t>yearly to stay on track and ensure support to reach goals</a:t>
            </a:r>
          </a:p>
        </p:txBody>
      </p:sp>
    </p:spTree>
    <p:extLst>
      <p:ext uri="{BB962C8B-B14F-4D97-AF65-F5344CB8AC3E}">
        <p14:creationId xmlns:p14="http://schemas.microsoft.com/office/powerpoint/2010/main" val="178439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14899"/>
          </a:xfrm>
        </p:spPr>
        <p:txBody>
          <a:bodyPr>
            <a:normAutofit fontScale="40000" lnSpcReduction="2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>
                <a:latin typeface="Apple Chancery"/>
                <a:cs typeface="Apple Chancery"/>
              </a:rPr>
              <a:t>We welcome any communication!  Please do not hesitate to call or email us with any questions and/or concerns</a:t>
            </a:r>
            <a:r>
              <a:rPr lang="en-US" sz="5500" dirty="0" smtClean="0">
                <a:latin typeface="Apple Chancery"/>
                <a:cs typeface="Apple Chancery"/>
              </a:rPr>
              <a:t>:</a:t>
            </a:r>
            <a:endParaRPr lang="en-US" sz="5500" dirty="0"/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>
                <a:solidFill>
                  <a:srgbClr val="0000A6"/>
                </a:solidFill>
              </a:rPr>
              <a:t>Mrs. Lynn Gosling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/>
              <a:t>Ext. 4020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err="1" smtClean="0"/>
              <a:t>lgosling@</a:t>
            </a:r>
            <a:r>
              <a:rPr lang="en-US" sz="5500" dirty="0" err="1" smtClean="0"/>
              <a:t>lpcsd.org</a:t>
            </a:r>
            <a:endParaRPr lang="en-US" sz="5500" dirty="0" smtClean="0"/>
          </a:p>
          <a:p>
            <a:pPr indent="0" algn="ctr">
              <a:lnSpc>
                <a:spcPct val="100000"/>
              </a:lnSpc>
              <a:buNone/>
            </a:pPr>
            <a:endParaRPr lang="en-US" sz="5500" dirty="0"/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>
                <a:solidFill>
                  <a:srgbClr val="0000A6"/>
                </a:solidFill>
              </a:rPr>
              <a:t>Mrs. Constance </a:t>
            </a:r>
            <a:r>
              <a:rPr lang="en-US" sz="5500" dirty="0" err="1" smtClean="0">
                <a:solidFill>
                  <a:srgbClr val="0000A6"/>
                </a:solidFill>
              </a:rPr>
              <a:t>Hammaker</a:t>
            </a:r>
            <a:endParaRPr lang="en-US" sz="5500" dirty="0" smtClean="0">
              <a:solidFill>
                <a:srgbClr val="0000A6"/>
              </a:solidFill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/>
              <a:t>Ext. 4018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err="1" smtClean="0"/>
              <a:t>chammaker@</a:t>
            </a:r>
            <a:r>
              <a:rPr lang="en-US" sz="5500" dirty="0" err="1" smtClean="0"/>
              <a:t>lpcsd.org</a:t>
            </a:r>
            <a:endParaRPr lang="en-US" sz="5500" dirty="0" smtClean="0"/>
          </a:p>
          <a:p>
            <a:pPr indent="0" algn="ctr">
              <a:lnSpc>
                <a:spcPct val="100000"/>
              </a:lnSpc>
              <a:buNone/>
            </a:pPr>
            <a:r>
              <a:rPr lang="en-US" sz="5500" dirty="0" smtClean="0">
                <a:hlinkClick r:id="rId2"/>
              </a:rPr>
              <a:t>www.lphscounseling.weebly.com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66897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64099"/>
          </a:xfrm>
        </p:spPr>
        <p:txBody>
          <a:bodyPr>
            <a:noAutofit/>
          </a:bodyPr>
          <a:lstStyle/>
          <a:p>
            <a:r>
              <a:rPr lang="en-US" sz="2800" dirty="0" smtClean="0"/>
              <a:t>To successfully graduate, a student must achieve a minimum of 22.5 </a:t>
            </a:r>
            <a:r>
              <a:rPr lang="en-US" sz="2800" dirty="0" smtClean="0"/>
              <a:t>credits</a:t>
            </a:r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Credit is granted in courses of English,</a:t>
            </a:r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History, Math, Science, Art, Music, Foreign </a:t>
            </a:r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Language, Computer Technology, Health, </a:t>
            </a:r>
          </a:p>
          <a:p>
            <a:pPr indent="0">
              <a:lnSpc>
                <a:spcPct val="110000"/>
              </a:lnSpc>
              <a:buNone/>
            </a:pPr>
            <a:r>
              <a:rPr lang="en-US" sz="2800" dirty="0" smtClean="0"/>
              <a:t>Physical Education and </a:t>
            </a:r>
            <a:r>
              <a:rPr lang="en-US" sz="2800" dirty="0" smtClean="0"/>
              <a:t>Electives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2973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Requirements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828253"/>
              </p:ext>
            </p:extLst>
          </p:nvPr>
        </p:nvGraphicFramePr>
        <p:xfrm>
          <a:off x="269875" y="1711231"/>
          <a:ext cx="8042276" cy="5285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457526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English			4.5 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History			4.0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Math 				3.0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Science			3.0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Foreign Language		1.0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Art/Music			1.0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Computer Tech			0.5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Health			0.5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Physical Education		2.0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Electives			2.5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sz="2400" dirty="0" smtClean="0"/>
                        <a:t>Community Service		0.5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9696" y="1533432"/>
            <a:ext cx="2247304" cy="162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9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68300"/>
            <a:ext cx="8042276" cy="1231900"/>
          </a:xfrm>
        </p:spPr>
        <p:txBody>
          <a:bodyPr>
            <a:normAutofit/>
          </a:bodyPr>
          <a:lstStyle/>
          <a:p>
            <a:r>
              <a:rPr lang="en-US" dirty="0" smtClean="0"/>
              <a:t>English</a:t>
            </a:r>
            <a:br>
              <a:rPr lang="en-US" dirty="0" smtClean="0"/>
            </a:br>
            <a:r>
              <a:rPr lang="en-US" sz="1800" dirty="0" smtClean="0">
                <a:latin typeface="Futura"/>
                <a:cs typeface="Futura"/>
              </a:rPr>
              <a:t>4.5 Credits</a:t>
            </a:r>
            <a:endParaRPr lang="en-US" sz="1800" dirty="0">
              <a:latin typeface="Apple Symbols"/>
              <a:cs typeface="Apple Symbol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183174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276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sz="1800" dirty="0" smtClean="0">
                <a:latin typeface="Futura"/>
                <a:cs typeface="Futura"/>
              </a:rPr>
              <a:t>4.0 Credits</a:t>
            </a:r>
            <a:endParaRPr lang="en-US" sz="1800" dirty="0">
              <a:latin typeface="Futura"/>
              <a:cs typeface="Futur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31119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999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</a:t>
            </a:r>
            <a:br>
              <a:rPr lang="en-US" dirty="0" smtClean="0"/>
            </a:br>
            <a:r>
              <a:rPr lang="en-US" sz="1800" dirty="0" smtClean="0">
                <a:latin typeface="Futura"/>
                <a:cs typeface="Futura"/>
              </a:rPr>
              <a:t>3.0 CREDITS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929639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3385" y="3065671"/>
            <a:ext cx="546103" cy="5461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8210" y="3067404"/>
            <a:ext cx="544370" cy="5443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02114" y="4525016"/>
            <a:ext cx="472004" cy="4720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58739" y="3898567"/>
            <a:ext cx="884127" cy="708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2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sz="1800" dirty="0" smtClean="0">
                <a:latin typeface="Futura"/>
                <a:cs typeface="Futura"/>
              </a:rPr>
              <a:t>3.0 Credits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564770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520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Language</a:t>
            </a:r>
            <a:br>
              <a:rPr lang="en-US" dirty="0" smtClean="0"/>
            </a:br>
            <a:r>
              <a:rPr lang="en-US" sz="1800" dirty="0" smtClean="0">
                <a:latin typeface="Futura"/>
                <a:cs typeface="Futura"/>
              </a:rPr>
              <a:t>1 credit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0" y="1739900"/>
            <a:ext cx="3124200" cy="271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French II</a:t>
            </a:r>
          </a:p>
          <a:p>
            <a:r>
              <a:rPr lang="en-US" sz="2800" dirty="0" smtClean="0"/>
              <a:t>French III</a:t>
            </a:r>
          </a:p>
          <a:p>
            <a:r>
              <a:rPr lang="en-US" sz="2800" dirty="0" smtClean="0"/>
              <a:t>French IV</a:t>
            </a:r>
          </a:p>
          <a:p>
            <a:r>
              <a:rPr lang="en-US" sz="2800" dirty="0" smtClean="0"/>
              <a:t>French V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841500"/>
            <a:ext cx="3124200" cy="2743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Spanish II</a:t>
            </a:r>
          </a:p>
          <a:p>
            <a:r>
              <a:rPr lang="en-US" sz="2800" dirty="0" smtClean="0"/>
              <a:t>Spanish III</a:t>
            </a:r>
          </a:p>
          <a:p>
            <a:r>
              <a:rPr lang="en-US" sz="2800" dirty="0" smtClean="0"/>
              <a:t>Spanish IV</a:t>
            </a:r>
          </a:p>
          <a:p>
            <a:r>
              <a:rPr lang="en-US" sz="2800" dirty="0" smtClean="0"/>
              <a:t>Spanish 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4762500"/>
            <a:ext cx="726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*If your child does not pass French 8 or Spanish 8, </a:t>
            </a:r>
            <a:endParaRPr lang="en-US" i="1" dirty="0" smtClean="0"/>
          </a:p>
          <a:p>
            <a:pPr algn="r"/>
            <a:r>
              <a:rPr lang="en-US" i="1" dirty="0" smtClean="0"/>
              <a:t>your </a:t>
            </a:r>
            <a:r>
              <a:rPr lang="en-US" i="1" dirty="0" smtClean="0"/>
              <a:t>child will enroll in Language 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594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2040</TotalTime>
  <Words>1069</Words>
  <Application>Microsoft Macintosh PowerPoint</Application>
  <PresentationFormat>On-screen Show (4:3)</PresentationFormat>
  <Paragraphs>260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Breeze</vt:lpstr>
      <vt:lpstr>PLANNING FOR  NINTH GRADE  AND BEYOND</vt:lpstr>
      <vt:lpstr>Agenda</vt:lpstr>
      <vt:lpstr>Credit Requirements</vt:lpstr>
      <vt:lpstr>Credit Requirements</vt:lpstr>
      <vt:lpstr>English 4.5 Credits</vt:lpstr>
      <vt:lpstr>History 4.0 Credits</vt:lpstr>
      <vt:lpstr>Math 3.0 CREDITS</vt:lpstr>
      <vt:lpstr>Science 3.0 Credits</vt:lpstr>
      <vt:lpstr>Foreign Language 1 credit</vt:lpstr>
      <vt:lpstr>Art</vt:lpstr>
      <vt:lpstr>Music</vt:lpstr>
      <vt:lpstr>Mandatory electives</vt:lpstr>
      <vt:lpstr>Electives</vt:lpstr>
      <vt:lpstr>PowerPoint Presentation</vt:lpstr>
      <vt:lpstr>Bridge Courses</vt:lpstr>
      <vt:lpstr>AP Courses</vt:lpstr>
      <vt:lpstr>Community Service</vt:lpstr>
      <vt:lpstr>Adirondack Educational Center</vt:lpstr>
      <vt:lpstr>Adirondack Educational Center</vt:lpstr>
      <vt:lpstr>Adirondack Educational Center</vt:lpstr>
      <vt:lpstr>Diplomas</vt:lpstr>
      <vt:lpstr>Regents Diploma</vt:lpstr>
      <vt:lpstr>Advanced Regents Diploma</vt:lpstr>
      <vt:lpstr>Math &amp; Science Mastery</vt:lpstr>
      <vt:lpstr>Scholarship Opportunity</vt:lpstr>
      <vt:lpstr>Next Steps</vt:lpstr>
      <vt:lpstr>Conclusion</vt:lpstr>
    </vt:vector>
  </TitlesOfParts>
  <Company>Lake Placid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ninth grade &amp; beyond</dc:title>
  <dc:creator>Constance Whalen</dc:creator>
  <cp:lastModifiedBy>Lynn Gosling</cp:lastModifiedBy>
  <cp:revision>111</cp:revision>
  <cp:lastPrinted>2017-04-04T19:37:58Z</cp:lastPrinted>
  <dcterms:created xsi:type="dcterms:W3CDTF">2014-03-26T12:05:19Z</dcterms:created>
  <dcterms:modified xsi:type="dcterms:W3CDTF">2018-04-20T18:53:17Z</dcterms:modified>
</cp:coreProperties>
</file>